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sldIdLst>
    <p:sldId id="256" r:id="rId2"/>
    <p:sldId id="258" r:id="rId3"/>
    <p:sldId id="259" r:id="rId4"/>
    <p:sldId id="260" r:id="rId5"/>
    <p:sldId id="292" r:id="rId6"/>
    <p:sldId id="282" r:id="rId7"/>
    <p:sldId id="261" r:id="rId8"/>
    <p:sldId id="268" r:id="rId9"/>
    <p:sldId id="293" r:id="rId10"/>
    <p:sldId id="270" r:id="rId11"/>
    <p:sldId id="262" r:id="rId12"/>
    <p:sldId id="269" r:id="rId13"/>
    <p:sldId id="296" r:id="rId14"/>
    <p:sldId id="274" r:id="rId15"/>
    <p:sldId id="285" r:id="rId16"/>
    <p:sldId id="263" r:id="rId17"/>
    <p:sldId id="273" r:id="rId18"/>
    <p:sldId id="286" r:id="rId19"/>
    <p:sldId id="275" r:id="rId20"/>
    <p:sldId id="264" r:id="rId21"/>
    <p:sldId id="288" r:id="rId22"/>
    <p:sldId id="287" r:id="rId23"/>
    <p:sldId id="278" r:id="rId24"/>
    <p:sldId id="279" r:id="rId25"/>
    <p:sldId id="281" r:id="rId26"/>
    <p:sldId id="280" r:id="rId27"/>
    <p:sldId id="276" r:id="rId28"/>
    <p:sldId id="277" r:id="rId29"/>
    <p:sldId id="265" r:id="rId30"/>
    <p:sldId id="290" r:id="rId31"/>
    <p:sldId id="289" r:id="rId32"/>
    <p:sldId id="266" r:id="rId33"/>
    <p:sldId id="267" r:id="rId34"/>
    <p:sldId id="294" r:id="rId3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AF606853-7671-496A-8E4F-DF71F8EC918B}" styleName="Estilo oscuro 1 - Énfasis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71"/>
    <p:restoredTop sz="95141"/>
  </p:normalViewPr>
  <p:slideViewPr>
    <p:cSldViewPr snapToGrid="0" snapToObjects="1">
      <p:cViewPr>
        <p:scale>
          <a:sx n="100" d="100"/>
          <a:sy n="100" d="100"/>
        </p:scale>
        <p:origin x="216" y="2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Hoja_de_c_lculo_de_Microsoft_Excel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I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</c:dPt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5041.0</c:v>
                </c:pt>
                <c:pt idx="1">
                  <c:v>145.0</c:v>
                </c:pt>
                <c:pt idx="2">
                  <c:v>3727.0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5683392"/>
        <c:axId val="2135687504"/>
      </c:barChart>
      <c:catAx>
        <c:axId val="2135683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687504"/>
        <c:crosses val="autoZero"/>
        <c:auto val="1"/>
        <c:lblAlgn val="ctr"/>
        <c:lblOffset val="100"/>
        <c:noMultiLvlLbl val="0"/>
      </c:catAx>
      <c:valAx>
        <c:axId val="2135687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683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II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</c:dPt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2839.0</c:v>
                </c:pt>
                <c:pt idx="1">
                  <c:v>11.0</c:v>
                </c:pt>
                <c:pt idx="2">
                  <c:v>315.0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5746080"/>
        <c:axId val="2135749472"/>
      </c:barChart>
      <c:catAx>
        <c:axId val="2135746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749472"/>
        <c:crosses val="autoZero"/>
        <c:auto val="1"/>
        <c:lblAlgn val="ctr"/>
        <c:lblOffset val="100"/>
        <c:noMultiLvlLbl val="0"/>
      </c:catAx>
      <c:valAx>
        <c:axId val="2135749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746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Final </a:t>
            </a:r>
            <a:r>
              <a:rPr lang="en-US" dirty="0" smtClean="0"/>
              <a:t>de 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315.0</c:v>
                </c:pt>
                <c:pt idx="1">
                  <c:v>0.0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5780144"/>
        <c:axId val="2135783536"/>
      </c:barChart>
      <c:catAx>
        <c:axId val="2135780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783536"/>
        <c:crosses val="autoZero"/>
        <c:auto val="1"/>
        <c:lblAlgn val="ctr"/>
        <c:lblOffset val="100"/>
        <c:noMultiLvlLbl val="0"/>
      </c:catAx>
      <c:valAx>
        <c:axId val="21357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78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dirty="0" smtClean="0"/>
              <a:t>SO</a:t>
            </a:r>
            <a:r>
              <a:rPr lang="es-ES" baseline="0" dirty="0" smtClean="0"/>
              <a:t> vs. %  de uso en cada Marca</a:t>
            </a:r>
            <a:endParaRPr lang="es-E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_tradn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Android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Hoja1!$B$2:$E$2</c:f>
              <c:numCache>
                <c:formatCode>0.00%</c:formatCode>
                <c:ptCount val="4"/>
                <c:pt idx="0">
                  <c:v>0.637721358920229</c:v>
                </c:pt>
                <c:pt idx="1">
                  <c:v>0.839298100353347</c:v>
                </c:pt>
                <c:pt idx="2">
                  <c:v>0.500479377005557</c:v>
                </c:pt>
                <c:pt idx="3">
                  <c:v>0.674312254376563</c:v>
                </c:pt>
              </c:numCache>
            </c:numRef>
          </c:val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IOS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Hoja1!$B$3:$E$3</c:f>
              <c:numCache>
                <c:formatCode>0.00%</c:formatCode>
                <c:ptCount val="4"/>
                <c:pt idx="0">
                  <c:v>0.336765818531981</c:v>
                </c:pt>
                <c:pt idx="1">
                  <c:v>0.131874916021164</c:v>
                </c:pt>
                <c:pt idx="2">
                  <c:v>0.478594349221257</c:v>
                </c:pt>
                <c:pt idx="3">
                  <c:v>0.299783432354589</c:v>
                </c:pt>
              </c:numCache>
            </c:numRef>
          </c:val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Windows Phone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Hoja1!$B$4:$E$4</c:f>
              <c:numCache>
                <c:formatCode>0.00%</c:formatCode>
                <c:ptCount val="4"/>
                <c:pt idx="0">
                  <c:v>0.0240168145479172</c:v>
                </c:pt>
                <c:pt idx="1">
                  <c:v>0.0275486895670142</c:v>
                </c:pt>
                <c:pt idx="2">
                  <c:v>0.0198599045159271</c:v>
                </c:pt>
                <c:pt idx="3">
                  <c:v>0.0244999316334317</c:v>
                </c:pt>
              </c:numCache>
            </c:numRef>
          </c:val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BlackBerry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Hoja1!$B$5:$E$5</c:f>
              <c:numCache>
                <c:formatCode>0.00%</c:formatCode>
                <c:ptCount val="4"/>
                <c:pt idx="0">
                  <c:v>0.0014245805622133</c:v>
                </c:pt>
                <c:pt idx="1">
                  <c:v>0.00105677150856856</c:v>
                </c:pt>
                <c:pt idx="2">
                  <c:v>0.00101745323628395</c:v>
                </c:pt>
                <c:pt idx="3">
                  <c:v>0.0012985237231992</c:v>
                </c:pt>
              </c:numCache>
            </c:numRef>
          </c:val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Otros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Hoja1!$B$6:$E$6</c:f>
              <c:numCache>
                <c:formatCode>0.00%</c:formatCode>
                <c:ptCount val="4"/>
                <c:pt idx="0">
                  <c:v>7.14274376597197E-5</c:v>
                </c:pt>
                <c:pt idx="1">
                  <c:v>0.000221522549906125</c:v>
                </c:pt>
                <c:pt idx="2">
                  <c:v>4.89160209751898E-5</c:v>
                </c:pt>
                <c:pt idx="3">
                  <c:v>0.000105857912217326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5301312"/>
        <c:axId val="2134928512"/>
      </c:barChart>
      <c:catAx>
        <c:axId val="213530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4928512"/>
        <c:crosses val="autoZero"/>
        <c:auto val="1"/>
        <c:lblAlgn val="ctr"/>
        <c:lblOffset val="100"/>
        <c:noMultiLvlLbl val="0"/>
      </c:catAx>
      <c:valAx>
        <c:axId val="2134928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 w="12700" cap="rnd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30131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_tradnl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prstDash val="solid"/>
      <a:round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D3F33B-2EA9-E241-9B11-34D4044585AE}" type="doc">
      <dgm:prSet loTypeId="urn:microsoft.com/office/officeart/2008/layout/NameandTitleOrganizationalChart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s-ES"/>
        </a:p>
      </dgm:t>
    </dgm:pt>
    <dgm:pt modelId="{91B9CBBF-D90A-1144-AF2C-C94B42530FBB}">
      <dgm:prSet phldrT="[Texto]"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Presidente</a:t>
          </a:r>
        </a:p>
      </dgm:t>
    </dgm:pt>
    <dgm:pt modelId="{9006A831-AC98-7F45-9446-B53790025FFB}" type="parTrans" cxnId="{44D4BE73-26AE-BF47-9A66-490C45000E1B}">
      <dgm:prSet/>
      <dgm:spPr/>
      <dgm:t>
        <a:bodyPr/>
        <a:lstStyle/>
        <a:p>
          <a:endParaRPr lang="es-ES"/>
        </a:p>
      </dgm:t>
    </dgm:pt>
    <dgm:pt modelId="{D34A5856-28C0-0544-B5EB-EB7EABEB91D4}" type="sibTrans" cxnId="{44D4BE73-26AE-BF47-9A66-490C45000E1B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Pablo Granifo Lavín</a:t>
          </a:r>
        </a:p>
      </dgm:t>
    </dgm:pt>
    <dgm:pt modelId="{3EC2EFF8-B2D6-B547-B964-F33DA6C9CC01}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Directores</a:t>
          </a:r>
        </a:p>
      </dgm:t>
    </dgm:pt>
    <dgm:pt modelId="{7510AFF4-6C1B-6C41-A3AC-B7CC1BCA3491}" type="parTrans" cxnId="{46CE930B-1E21-0441-B3C6-28C27443E2E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86DC8A72-EF9C-6D4A-A8E4-B9A232338378}" type="sibTrans" cxnId="{46CE930B-1E21-0441-B3C6-28C27443E2EC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8 Directores</a:t>
          </a:r>
        </a:p>
      </dgm:t>
    </dgm:pt>
    <dgm:pt modelId="{5CEF4140-C1C0-8846-B755-52557EFB5F2A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Vicepresidente</a:t>
          </a:r>
        </a:p>
      </dgm:t>
    </dgm:pt>
    <dgm:pt modelId="{71A06053-6E4C-8648-B452-4141EF97E969}" type="parTrans" cxnId="{1DD4232C-E5E4-174A-A5BA-9151F2968F72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5CBDC2C-67D7-C545-9295-3F8E9FE9C753}" type="sibTrans" cxnId="{1DD4232C-E5E4-174A-A5BA-9151F2968F72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Andronico Luksic Craig</a:t>
          </a:r>
        </a:p>
      </dgm:t>
    </dgm:pt>
    <dgm:pt modelId="{7C30F37A-3092-5940-8FBE-74CA84E925DC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 smtClean="0"/>
            <a:t>Vicepresidente</a:t>
          </a:r>
          <a:endParaRPr lang="es-ES" sz="1400" dirty="0"/>
        </a:p>
      </dgm:t>
    </dgm:pt>
    <dgm:pt modelId="{0B3729E4-2289-BF40-9CDD-573CEFEB6DB4}" type="parTrans" cxnId="{55ED60B6-9346-D64B-A8E3-3A6F3D7ED988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6C950C5F-35A5-A042-8EF8-A2D969D058D4}" type="sibTrans" cxnId="{55ED60B6-9346-D64B-A8E3-3A6F3D7ED988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Francisco Aristeguleta</a:t>
          </a:r>
        </a:p>
      </dgm:t>
    </dgm:pt>
    <dgm:pt modelId="{FE576A92-2CC3-0C4E-96AD-50E8A50BC79A}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Directores Suplentes</a:t>
          </a:r>
        </a:p>
      </dgm:t>
    </dgm:pt>
    <dgm:pt modelId="{7F748C9D-EE0B-274F-9753-D02AB288CC8D}" type="parTrans" cxnId="{BFEE8EF6-8461-5F40-9354-3CAD5361D8D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84A070D-DCAC-FD4E-B8D7-7FBC9E1A167B}" type="sibTrans" cxnId="{BFEE8EF6-8461-5F40-9354-3CAD5361D8DE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2 Directores</a:t>
          </a:r>
        </a:p>
      </dgm:t>
    </dgm:pt>
    <dgm:pt modelId="{EDB0A4A5-9DDE-0240-B533-C4023694B792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Asesores</a:t>
          </a:r>
        </a:p>
      </dgm:t>
    </dgm:pt>
    <dgm:pt modelId="{01E7B6E7-96CA-F349-85EA-0CE233CC02BD}" type="parTrans" cxnId="{125AF617-6B32-F441-89CA-4704B49F9B3B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7BD5C59-CFE7-A543-83ED-C0E82C28C035}" type="sibTrans" cxnId="{125AF617-6B32-F441-89CA-4704B49F9B3B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3 Asesores</a:t>
          </a:r>
        </a:p>
      </dgm:t>
    </dgm:pt>
    <dgm:pt modelId="{F4CA5099-D94B-E04F-BA2A-60E6E5CDC171}" type="pres">
      <dgm:prSet presAssocID="{A2D3F33B-2EA9-E241-9B11-34D4044585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37D4EF5E-8515-6941-B912-49C5E8B2E4A9}" type="pres">
      <dgm:prSet presAssocID="{91B9CBBF-D90A-1144-AF2C-C94B42530FBB}" presName="hierRoot1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AEE5EC14-5CED-B94A-84E8-3E01B60BD948}" type="pres">
      <dgm:prSet presAssocID="{91B9CBBF-D90A-1144-AF2C-C94B42530FBB}" presName="rootComposite1" presStyleCnt="0"/>
      <dgm:spPr/>
      <dgm:t>
        <a:bodyPr/>
        <a:lstStyle/>
        <a:p>
          <a:endParaRPr lang="es-ES"/>
        </a:p>
      </dgm:t>
    </dgm:pt>
    <dgm:pt modelId="{186ABB38-FE29-C64B-9649-1DBD8279D2C1}" type="pres">
      <dgm:prSet presAssocID="{91B9CBBF-D90A-1144-AF2C-C94B42530FBB}" presName="rootText1" presStyleLbl="node0" presStyleIdx="0" presStyleCnt="1" custScaleX="322411" custScaleY="136805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3CF97522-73D4-DD4A-8025-1362DD7DF941}" type="pres">
      <dgm:prSet presAssocID="{91B9CBBF-D90A-1144-AF2C-C94B42530FBB}" presName="titleText1" presStyleLbl="fgAcc0" presStyleIdx="0" presStyleCnt="1" custScaleX="264753" custScaleY="153983" custLinFactNeighborX="30529" custLinFactNeighborY="-8631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8910E8D4-3A06-484D-BDEC-F88006AFC67F}" type="pres">
      <dgm:prSet presAssocID="{91B9CBBF-D90A-1144-AF2C-C94B42530FBB}" presName="rootConnector1" presStyleLbl="node1" presStyleIdx="0" presStyleCnt="2"/>
      <dgm:spPr/>
      <dgm:t>
        <a:bodyPr/>
        <a:lstStyle/>
        <a:p>
          <a:endParaRPr lang="es-ES"/>
        </a:p>
      </dgm:t>
    </dgm:pt>
    <dgm:pt modelId="{59912EE7-FA03-0E42-90AA-D139513769B3}" type="pres">
      <dgm:prSet presAssocID="{91B9CBBF-D90A-1144-AF2C-C94B42530FBB}" presName="hierChild2" presStyleCnt="0"/>
      <dgm:spPr/>
      <dgm:t>
        <a:bodyPr/>
        <a:lstStyle/>
        <a:p>
          <a:endParaRPr lang="es-ES"/>
        </a:p>
      </dgm:t>
    </dgm:pt>
    <dgm:pt modelId="{2A5779C0-323D-B443-B787-2A84D59472D1}" type="pres">
      <dgm:prSet presAssocID="{7510AFF4-6C1B-6C41-A3AC-B7CC1BCA3491}" presName="Name37" presStyleLbl="parChTrans1D2" presStyleIdx="0" presStyleCnt="3" custSzX="123659" custSzY="1268505"/>
      <dgm:spPr/>
      <dgm:t>
        <a:bodyPr/>
        <a:lstStyle/>
        <a:p>
          <a:endParaRPr lang="es-ES"/>
        </a:p>
      </dgm:t>
    </dgm:pt>
    <dgm:pt modelId="{2E477DD5-2698-A746-A504-82A10C2BDE2D}" type="pres">
      <dgm:prSet presAssocID="{3EC2EFF8-B2D6-B547-B964-F33DA6C9CC01}" presName="hierRoot2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25C424F4-FF04-DE42-88CB-D52C861D1A86}" type="pres">
      <dgm:prSet presAssocID="{3EC2EFF8-B2D6-B547-B964-F33DA6C9CC01}" presName="rootComposite" presStyleCnt="0"/>
      <dgm:spPr/>
      <dgm:t>
        <a:bodyPr/>
        <a:lstStyle/>
        <a:p>
          <a:endParaRPr lang="es-ES"/>
        </a:p>
      </dgm:t>
    </dgm:pt>
    <dgm:pt modelId="{D9B7B5A2-223B-C943-AB79-F9032DCA4954}" type="pres">
      <dgm:prSet presAssocID="{3EC2EFF8-B2D6-B547-B964-F33DA6C9CC01}" presName="rootText" presStyleLbl="node1" presStyleIdx="0" presStyleCnt="2" custScaleX="451376" custScaleY="136805" custLinFactNeighborX="75" custLinFactNeighborY="-36941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2B72CAF7-09A6-5648-874E-87A5ECF23F40}" type="pres">
      <dgm:prSet presAssocID="{3EC2EFF8-B2D6-B547-B964-F33DA6C9CC01}" presName="titleText2" presStyleLbl="fgAcc1" presStyleIdx="0" presStyleCnt="2" custScaleX="143294" custScaleY="154183" custLinFactX="62952" custLinFactY="-15373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5DA40F0B-03E8-434C-8DF5-74AFCB1E15D5}" type="pres">
      <dgm:prSet presAssocID="{3EC2EFF8-B2D6-B547-B964-F33DA6C9CC01}" presName="rootConnector" presStyleLbl="node2" presStyleIdx="0" presStyleCnt="0"/>
      <dgm:spPr/>
      <dgm:t>
        <a:bodyPr/>
        <a:lstStyle/>
        <a:p>
          <a:endParaRPr lang="es-ES"/>
        </a:p>
      </dgm:t>
    </dgm:pt>
    <dgm:pt modelId="{40959C31-7405-5141-97AC-02D3164053DE}" type="pres">
      <dgm:prSet presAssocID="{3EC2EFF8-B2D6-B547-B964-F33DA6C9CC01}" presName="hierChild4" presStyleCnt="0"/>
      <dgm:spPr/>
      <dgm:t>
        <a:bodyPr/>
        <a:lstStyle/>
        <a:p>
          <a:endParaRPr lang="es-ES"/>
        </a:p>
      </dgm:t>
    </dgm:pt>
    <dgm:pt modelId="{26079B62-BCD0-DC4B-B788-8E0CF0C5194D}" type="pres">
      <dgm:prSet presAssocID="{7F748C9D-EE0B-274F-9753-D02AB288CC8D}" presName="Name37" presStyleLbl="parChTrans1D3" presStyleIdx="0" presStyleCnt="1" custSzX="123659" custSzY="295274"/>
      <dgm:spPr/>
      <dgm:t>
        <a:bodyPr/>
        <a:lstStyle/>
        <a:p>
          <a:endParaRPr lang="es-ES"/>
        </a:p>
      </dgm:t>
    </dgm:pt>
    <dgm:pt modelId="{578EE830-6681-0E4F-8757-14DDB07EB4DB}" type="pres">
      <dgm:prSet presAssocID="{FE576A92-2CC3-0C4E-96AD-50E8A50BC79A}" presName="hierRoot2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E0622FA8-F73D-CA46-8D72-3457212566CA}" type="pres">
      <dgm:prSet presAssocID="{FE576A92-2CC3-0C4E-96AD-50E8A50BC79A}" presName="rootComposite" presStyleCnt="0"/>
      <dgm:spPr/>
      <dgm:t>
        <a:bodyPr/>
        <a:lstStyle/>
        <a:p>
          <a:endParaRPr lang="es-ES"/>
        </a:p>
      </dgm:t>
    </dgm:pt>
    <dgm:pt modelId="{206C3598-DB1F-3F43-BA1E-DD933C0FEFBF}" type="pres">
      <dgm:prSet presAssocID="{FE576A92-2CC3-0C4E-96AD-50E8A50BC79A}" presName="rootText" presStyleLbl="node1" presStyleIdx="1" presStyleCnt="2" custScaleX="451376" custScaleY="136805" custLinFactNeighborX="75" custLinFactNeighborY="-52470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F3E85223-AE70-414B-9442-F895DDAE0D6A}" type="pres">
      <dgm:prSet presAssocID="{FE576A92-2CC3-0C4E-96AD-50E8A50BC79A}" presName="titleText2" presStyleLbl="fgAcc1" presStyleIdx="1" presStyleCnt="2" custScaleX="143294" custScaleY="154585" custLinFactX="62952" custLinFactY="-64232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CDDCAF6C-DBDF-CB40-B71F-CA0FA83AF6D3}" type="pres">
      <dgm:prSet presAssocID="{FE576A92-2CC3-0C4E-96AD-50E8A50BC79A}" presName="rootConnector" presStyleLbl="node3" presStyleIdx="0" presStyleCnt="0"/>
      <dgm:spPr/>
      <dgm:t>
        <a:bodyPr/>
        <a:lstStyle/>
        <a:p>
          <a:endParaRPr lang="es-ES"/>
        </a:p>
      </dgm:t>
    </dgm:pt>
    <dgm:pt modelId="{99B72804-FEB7-A04C-B790-36301DC5D6B8}" type="pres">
      <dgm:prSet presAssocID="{FE576A92-2CC3-0C4E-96AD-50E8A50BC79A}" presName="hierChild4" presStyleCnt="0"/>
      <dgm:spPr/>
      <dgm:t>
        <a:bodyPr/>
        <a:lstStyle/>
        <a:p>
          <a:endParaRPr lang="es-ES"/>
        </a:p>
      </dgm:t>
    </dgm:pt>
    <dgm:pt modelId="{E247D29D-79E8-DA49-A9E2-87B1E41E5D13}" type="pres">
      <dgm:prSet presAssocID="{FE576A92-2CC3-0C4E-96AD-50E8A50BC79A}" presName="hierChild5" presStyleCnt="0"/>
      <dgm:spPr/>
      <dgm:t>
        <a:bodyPr/>
        <a:lstStyle/>
        <a:p>
          <a:endParaRPr lang="es-ES"/>
        </a:p>
      </dgm:t>
    </dgm:pt>
    <dgm:pt modelId="{15AC3AFE-FBC0-8B4B-9F14-4FBC41C62460}" type="pres">
      <dgm:prSet presAssocID="{01E7B6E7-96CA-F349-85EA-0CE233CC02BD}" presName="Name96" presStyleLbl="parChTrans1D4" presStyleIdx="0" presStyleCnt="1" custSzX="185579" custSzY="633891"/>
      <dgm:spPr/>
      <dgm:t>
        <a:bodyPr/>
        <a:lstStyle/>
        <a:p>
          <a:endParaRPr lang="es-ES"/>
        </a:p>
      </dgm:t>
    </dgm:pt>
    <dgm:pt modelId="{AA5B1343-A2E1-3A40-AAD9-5AE6089F4D84}" type="pres">
      <dgm:prSet presAssocID="{EDB0A4A5-9DDE-0240-B533-C4023694B792}" presName="hierRoot3" presStyleCnt="0">
        <dgm:presLayoutVars>
          <dgm:hierBranch val="r"/>
        </dgm:presLayoutVars>
      </dgm:prSet>
      <dgm:spPr/>
      <dgm:t>
        <a:bodyPr/>
        <a:lstStyle/>
        <a:p>
          <a:endParaRPr lang="es-ES"/>
        </a:p>
      </dgm:t>
    </dgm:pt>
    <dgm:pt modelId="{53056B49-5319-9347-89F7-E50835583BA1}" type="pres">
      <dgm:prSet presAssocID="{EDB0A4A5-9DDE-0240-B533-C4023694B792}" presName="rootComposite3" presStyleCnt="0"/>
      <dgm:spPr/>
      <dgm:t>
        <a:bodyPr/>
        <a:lstStyle/>
        <a:p>
          <a:endParaRPr lang="es-ES"/>
        </a:p>
      </dgm:t>
    </dgm:pt>
    <dgm:pt modelId="{68806B29-217D-FF46-85A3-F95010D0A868}" type="pres">
      <dgm:prSet presAssocID="{EDB0A4A5-9DDE-0240-B533-C4023694B792}" presName="rootText3" presStyleLbl="asst1" presStyleIdx="0" presStyleCnt="3" custScaleX="351117" custScaleY="136803" custLinFactNeighborY="-6206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2A59BC3-FF40-1546-BFF8-B28E9B806206}" type="pres">
      <dgm:prSet presAssocID="{EDB0A4A5-9DDE-0240-B533-C4023694B792}" presName="titleText3" presStyleLbl="fgAcc2" presStyleIdx="0" presStyleCnt="3" custScaleX="143294" custScaleY="136803" custLinFactX="6983" custLinFactY="-80877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1D426C77-78BA-8243-89A7-AED18487D798}" type="pres">
      <dgm:prSet presAssocID="{EDB0A4A5-9DDE-0240-B533-C4023694B792}" presName="rootConnector3" presStyleLbl="asst3" presStyleIdx="0" presStyleCnt="0"/>
      <dgm:spPr/>
      <dgm:t>
        <a:bodyPr/>
        <a:lstStyle/>
        <a:p>
          <a:endParaRPr lang="es-ES"/>
        </a:p>
      </dgm:t>
    </dgm:pt>
    <dgm:pt modelId="{B7C7A0DB-41D0-EF40-A413-BA17B93B5FD8}" type="pres">
      <dgm:prSet presAssocID="{EDB0A4A5-9DDE-0240-B533-C4023694B792}" presName="hierChild6" presStyleCnt="0"/>
      <dgm:spPr/>
      <dgm:t>
        <a:bodyPr/>
        <a:lstStyle/>
        <a:p>
          <a:endParaRPr lang="es-ES"/>
        </a:p>
      </dgm:t>
    </dgm:pt>
    <dgm:pt modelId="{9BE7EE98-25B1-E64D-A618-59B33E8A0DC3}" type="pres">
      <dgm:prSet presAssocID="{EDB0A4A5-9DDE-0240-B533-C4023694B792}" presName="hierChild7" presStyleCnt="0"/>
      <dgm:spPr/>
      <dgm:t>
        <a:bodyPr/>
        <a:lstStyle/>
        <a:p>
          <a:endParaRPr lang="es-ES"/>
        </a:p>
      </dgm:t>
    </dgm:pt>
    <dgm:pt modelId="{D99D5147-F757-894B-B2E0-358511148EB5}" type="pres">
      <dgm:prSet presAssocID="{3EC2EFF8-B2D6-B547-B964-F33DA6C9CC01}" presName="hierChild5" presStyleCnt="0"/>
      <dgm:spPr/>
      <dgm:t>
        <a:bodyPr/>
        <a:lstStyle/>
        <a:p>
          <a:endParaRPr lang="es-ES"/>
        </a:p>
      </dgm:t>
    </dgm:pt>
    <dgm:pt modelId="{78FDA677-6FD2-2940-AD09-263A332E3834}" type="pres">
      <dgm:prSet presAssocID="{91B9CBBF-D90A-1144-AF2C-C94B42530FBB}" presName="hierChild3" presStyleCnt="0"/>
      <dgm:spPr/>
      <dgm:t>
        <a:bodyPr/>
        <a:lstStyle/>
        <a:p>
          <a:endParaRPr lang="es-ES"/>
        </a:p>
      </dgm:t>
    </dgm:pt>
    <dgm:pt modelId="{82AD35E8-4F3A-A248-A4B7-DE1C26751784}" type="pres">
      <dgm:prSet presAssocID="{71A06053-6E4C-8648-B452-4141EF97E969}" presName="Name96" presStyleLbl="parChTrans1D2" presStyleIdx="1" presStyleCnt="3" custSzX="187589" custSzY="634252"/>
      <dgm:spPr/>
      <dgm:t>
        <a:bodyPr/>
        <a:lstStyle/>
        <a:p>
          <a:endParaRPr lang="es-ES"/>
        </a:p>
      </dgm:t>
    </dgm:pt>
    <dgm:pt modelId="{5B5BAF62-C1D9-B34C-8A8D-2B86B4DE0B9B}" type="pres">
      <dgm:prSet presAssocID="{5CEF4140-C1C0-8846-B755-52557EFB5F2A}" presName="hierRoot3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C12BD831-BE67-2F49-B653-8CE2584E5EED}" type="pres">
      <dgm:prSet presAssocID="{5CEF4140-C1C0-8846-B755-52557EFB5F2A}" presName="rootComposite3" presStyleCnt="0"/>
      <dgm:spPr/>
      <dgm:t>
        <a:bodyPr/>
        <a:lstStyle/>
        <a:p>
          <a:endParaRPr lang="es-ES"/>
        </a:p>
      </dgm:t>
    </dgm:pt>
    <dgm:pt modelId="{EE74A6B3-A2A7-924C-8F66-2BA2ACB76115}" type="pres">
      <dgm:prSet presAssocID="{5CEF4140-C1C0-8846-B755-52557EFB5F2A}" presName="rootText3" presStyleLbl="asst1" presStyleIdx="1" presStyleCnt="3" custScaleX="322411" custScaleY="13680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18EC5E4-1F49-5A44-9643-471E3E7681F8}" type="pres">
      <dgm:prSet presAssocID="{5CEF4140-C1C0-8846-B755-52557EFB5F2A}" presName="titleText3" presStyleLbl="fgAcc2" presStyleIdx="1" presStyleCnt="3" custScaleX="264385" custScaleY="154035" custLinFactNeighborX="31196" custLinFactNeighborY="-5808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A0E88DBD-FD73-2B41-B2BA-E25433D89390}" type="pres">
      <dgm:prSet presAssocID="{5CEF4140-C1C0-8846-B755-52557EFB5F2A}" presName="rootConnector3" presStyleLbl="asst1" presStyleIdx="1" presStyleCnt="3"/>
      <dgm:spPr/>
      <dgm:t>
        <a:bodyPr/>
        <a:lstStyle/>
        <a:p>
          <a:endParaRPr lang="es-ES"/>
        </a:p>
      </dgm:t>
    </dgm:pt>
    <dgm:pt modelId="{F91DAB96-B6A9-A249-B08F-4EA786E8AB2B}" type="pres">
      <dgm:prSet presAssocID="{5CEF4140-C1C0-8846-B755-52557EFB5F2A}" presName="hierChild6" presStyleCnt="0"/>
      <dgm:spPr/>
      <dgm:t>
        <a:bodyPr/>
        <a:lstStyle/>
        <a:p>
          <a:endParaRPr lang="es-ES"/>
        </a:p>
      </dgm:t>
    </dgm:pt>
    <dgm:pt modelId="{14CB66DB-56F1-784A-855A-427EF2E3CBB7}" type="pres">
      <dgm:prSet presAssocID="{5CEF4140-C1C0-8846-B755-52557EFB5F2A}" presName="hierChild7" presStyleCnt="0"/>
      <dgm:spPr/>
      <dgm:t>
        <a:bodyPr/>
        <a:lstStyle/>
        <a:p>
          <a:endParaRPr lang="es-ES"/>
        </a:p>
      </dgm:t>
    </dgm:pt>
    <dgm:pt modelId="{05E6A6B2-CC90-9F4F-9428-2BBA9D854CD5}" type="pres">
      <dgm:prSet presAssocID="{0B3729E4-2289-BF40-9CDD-573CEFEB6DB4}" presName="Name96" presStyleLbl="parChTrans1D2" presStyleIdx="2" presStyleCnt="3" custSzX="187589" custSzY="634252"/>
      <dgm:spPr/>
      <dgm:t>
        <a:bodyPr/>
        <a:lstStyle/>
        <a:p>
          <a:endParaRPr lang="es-ES"/>
        </a:p>
      </dgm:t>
    </dgm:pt>
    <dgm:pt modelId="{AD83BD62-4748-EA4B-BCFF-6538B970F27D}" type="pres">
      <dgm:prSet presAssocID="{7C30F37A-3092-5940-8FBE-74CA84E925DC}" presName="hierRoot3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445633C7-0399-A640-9B5C-2D7F606E879A}" type="pres">
      <dgm:prSet presAssocID="{7C30F37A-3092-5940-8FBE-74CA84E925DC}" presName="rootComposite3" presStyleCnt="0"/>
      <dgm:spPr/>
      <dgm:t>
        <a:bodyPr/>
        <a:lstStyle/>
        <a:p>
          <a:endParaRPr lang="es-ES"/>
        </a:p>
      </dgm:t>
    </dgm:pt>
    <dgm:pt modelId="{583FCF66-73DC-434F-A22B-8E6FF83D4985}" type="pres">
      <dgm:prSet presAssocID="{7C30F37A-3092-5940-8FBE-74CA84E925DC}" presName="rootText3" presStyleLbl="asst1" presStyleIdx="2" presStyleCnt="3" custScaleX="322411" custScaleY="13680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15D7E5D-63AF-024E-8145-4163A0452F1B}" type="pres">
      <dgm:prSet presAssocID="{7C30F37A-3092-5940-8FBE-74CA84E925DC}" presName="titleText3" presStyleLbl="fgAcc2" presStyleIdx="2" presStyleCnt="3" custScaleX="264377" custScaleY="153983" custLinFactNeighborX="29370" custLinFactNeighborY="-5104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ADE16344-6CCC-994A-9132-D6C8FAF1DCFC}" type="pres">
      <dgm:prSet presAssocID="{7C30F37A-3092-5940-8FBE-74CA84E925DC}" presName="rootConnector3" presStyleLbl="asst1" presStyleIdx="2" presStyleCnt="3"/>
      <dgm:spPr/>
      <dgm:t>
        <a:bodyPr/>
        <a:lstStyle/>
        <a:p>
          <a:endParaRPr lang="es-ES"/>
        </a:p>
      </dgm:t>
    </dgm:pt>
    <dgm:pt modelId="{10C5DCB8-E6AD-604A-B23C-9E73ADF0D180}" type="pres">
      <dgm:prSet presAssocID="{7C30F37A-3092-5940-8FBE-74CA84E925DC}" presName="hierChild6" presStyleCnt="0"/>
      <dgm:spPr/>
      <dgm:t>
        <a:bodyPr/>
        <a:lstStyle/>
        <a:p>
          <a:endParaRPr lang="es-ES"/>
        </a:p>
      </dgm:t>
    </dgm:pt>
    <dgm:pt modelId="{86BB2D6E-16BE-1546-BB37-898EE45DF283}" type="pres">
      <dgm:prSet presAssocID="{7C30F37A-3092-5940-8FBE-74CA84E925DC}" presName="hierChild7" presStyleCnt="0"/>
      <dgm:spPr/>
      <dgm:t>
        <a:bodyPr/>
        <a:lstStyle/>
        <a:p>
          <a:endParaRPr lang="es-ES"/>
        </a:p>
      </dgm:t>
    </dgm:pt>
  </dgm:ptLst>
  <dgm:cxnLst>
    <dgm:cxn modelId="{8357F830-897D-3145-9937-B265419110CD}" type="presOf" srcId="{27BD5C59-CFE7-A543-83ED-C0E82C28C035}" destId="{72A59BC3-FF40-1546-BFF8-B28E9B806206}" srcOrd="0" destOrd="0" presId="urn:microsoft.com/office/officeart/2008/layout/NameandTitleOrganizationalChart"/>
    <dgm:cxn modelId="{E43B6694-2342-494E-A095-C7E1CB31F8D1}" type="presOf" srcId="{5CEF4140-C1C0-8846-B755-52557EFB5F2A}" destId="{A0E88DBD-FD73-2B41-B2BA-E25433D89390}" srcOrd="1" destOrd="0" presId="urn:microsoft.com/office/officeart/2008/layout/NameandTitleOrganizationalChart"/>
    <dgm:cxn modelId="{8EC2FC6C-1609-824E-A309-638A21A8A144}" type="presOf" srcId="{EDB0A4A5-9DDE-0240-B533-C4023694B792}" destId="{1D426C77-78BA-8243-89A7-AED18487D798}" srcOrd="1" destOrd="0" presId="urn:microsoft.com/office/officeart/2008/layout/NameandTitleOrganizationalChart"/>
    <dgm:cxn modelId="{125AF617-6B32-F441-89CA-4704B49F9B3B}" srcId="{FE576A92-2CC3-0C4E-96AD-50E8A50BC79A}" destId="{EDB0A4A5-9DDE-0240-B533-C4023694B792}" srcOrd="0" destOrd="0" parTransId="{01E7B6E7-96CA-F349-85EA-0CE233CC02BD}" sibTransId="{27BD5C59-CFE7-A543-83ED-C0E82C28C035}"/>
    <dgm:cxn modelId="{A4825CB2-096F-5E49-BC4D-901DF8CECF44}" type="presOf" srcId="{91B9CBBF-D90A-1144-AF2C-C94B42530FBB}" destId="{8910E8D4-3A06-484D-BDEC-F88006AFC67F}" srcOrd="1" destOrd="0" presId="urn:microsoft.com/office/officeart/2008/layout/NameandTitleOrganizationalChart"/>
    <dgm:cxn modelId="{E7232732-F05A-EF47-9D74-B3C016FDFD2B}" type="presOf" srcId="{5CEF4140-C1C0-8846-B755-52557EFB5F2A}" destId="{EE74A6B3-A2A7-924C-8F66-2BA2ACB76115}" srcOrd="0" destOrd="0" presId="urn:microsoft.com/office/officeart/2008/layout/NameandTitleOrganizationalChart"/>
    <dgm:cxn modelId="{F42993CA-67D0-484B-9048-80D091881CA9}" type="presOf" srcId="{7510AFF4-6C1B-6C41-A3AC-B7CC1BCA3491}" destId="{2A5779C0-323D-B443-B787-2A84D59472D1}" srcOrd="0" destOrd="0" presId="urn:microsoft.com/office/officeart/2008/layout/NameandTitleOrganizationalChart"/>
    <dgm:cxn modelId="{EDFA87DD-7D97-9C40-8B1A-74CEA877D9B7}" type="presOf" srcId="{FE576A92-2CC3-0C4E-96AD-50E8A50BC79A}" destId="{CDDCAF6C-DBDF-CB40-B71F-CA0FA83AF6D3}" srcOrd="1" destOrd="0" presId="urn:microsoft.com/office/officeart/2008/layout/NameandTitleOrganizationalChart"/>
    <dgm:cxn modelId="{5CB56EF9-9F15-4945-B50C-E3EF9100D2A5}" type="presOf" srcId="{71A06053-6E4C-8648-B452-4141EF97E969}" destId="{82AD35E8-4F3A-A248-A4B7-DE1C26751784}" srcOrd="0" destOrd="0" presId="urn:microsoft.com/office/officeart/2008/layout/NameandTitleOrganizationalChart"/>
    <dgm:cxn modelId="{E27356B4-A059-464F-BC33-C0C6F839AFA6}" type="presOf" srcId="{FE576A92-2CC3-0C4E-96AD-50E8A50BC79A}" destId="{206C3598-DB1F-3F43-BA1E-DD933C0FEFBF}" srcOrd="0" destOrd="0" presId="urn:microsoft.com/office/officeart/2008/layout/NameandTitleOrganizationalChart"/>
    <dgm:cxn modelId="{A21F36F4-6BA9-A341-A865-AEA9A52305D0}" type="presOf" srcId="{3EC2EFF8-B2D6-B547-B964-F33DA6C9CC01}" destId="{5DA40F0B-03E8-434C-8DF5-74AFCB1E15D5}" srcOrd="1" destOrd="0" presId="urn:microsoft.com/office/officeart/2008/layout/NameandTitleOrganizationalChart"/>
    <dgm:cxn modelId="{1DD4232C-E5E4-174A-A5BA-9151F2968F72}" srcId="{91B9CBBF-D90A-1144-AF2C-C94B42530FBB}" destId="{5CEF4140-C1C0-8846-B755-52557EFB5F2A}" srcOrd="1" destOrd="0" parTransId="{71A06053-6E4C-8648-B452-4141EF97E969}" sibTransId="{25CBDC2C-67D7-C545-9295-3F8E9FE9C753}"/>
    <dgm:cxn modelId="{4474990B-041B-1144-874D-35BC3FEBE574}" type="presOf" srcId="{0B3729E4-2289-BF40-9CDD-573CEFEB6DB4}" destId="{05E6A6B2-CC90-9F4F-9428-2BBA9D854CD5}" srcOrd="0" destOrd="0" presId="urn:microsoft.com/office/officeart/2008/layout/NameandTitleOrganizationalChart"/>
    <dgm:cxn modelId="{C89D312B-6DBC-E748-912E-7382642BF625}" type="presOf" srcId="{D34A5856-28C0-0544-B5EB-EB7EABEB91D4}" destId="{3CF97522-73D4-DD4A-8025-1362DD7DF941}" srcOrd="0" destOrd="0" presId="urn:microsoft.com/office/officeart/2008/layout/NameandTitleOrganizationalChart"/>
    <dgm:cxn modelId="{919E69F2-10B5-3C45-8252-4F4E9E1D976E}" type="presOf" srcId="{86DC8A72-EF9C-6D4A-A8E4-B9A232338378}" destId="{2B72CAF7-09A6-5648-874E-87A5ECF23F40}" srcOrd="0" destOrd="0" presId="urn:microsoft.com/office/officeart/2008/layout/NameandTitleOrganizationalChart"/>
    <dgm:cxn modelId="{2F832513-F7D9-F344-ABED-22F7756567B0}" type="presOf" srcId="{7F748C9D-EE0B-274F-9753-D02AB288CC8D}" destId="{26079B62-BCD0-DC4B-B788-8E0CF0C5194D}" srcOrd="0" destOrd="0" presId="urn:microsoft.com/office/officeart/2008/layout/NameandTitleOrganizationalChart"/>
    <dgm:cxn modelId="{55ED60B6-9346-D64B-A8E3-3A6F3D7ED988}" srcId="{91B9CBBF-D90A-1144-AF2C-C94B42530FBB}" destId="{7C30F37A-3092-5940-8FBE-74CA84E925DC}" srcOrd="2" destOrd="0" parTransId="{0B3729E4-2289-BF40-9CDD-573CEFEB6DB4}" sibTransId="{6C950C5F-35A5-A042-8EF8-A2D969D058D4}"/>
    <dgm:cxn modelId="{573461DA-5203-6E43-920C-1B08BB22CCBC}" type="presOf" srcId="{91B9CBBF-D90A-1144-AF2C-C94B42530FBB}" destId="{186ABB38-FE29-C64B-9649-1DBD8279D2C1}" srcOrd="0" destOrd="0" presId="urn:microsoft.com/office/officeart/2008/layout/NameandTitleOrganizationalChart"/>
    <dgm:cxn modelId="{616FEC56-C6BA-1844-ACFE-B05042486F6A}" type="presOf" srcId="{A2D3F33B-2EA9-E241-9B11-34D4044585AE}" destId="{F4CA5099-D94B-E04F-BA2A-60E6E5CDC171}" srcOrd="0" destOrd="0" presId="urn:microsoft.com/office/officeart/2008/layout/NameandTitleOrganizationalChart"/>
    <dgm:cxn modelId="{46CE930B-1E21-0441-B3C6-28C27443E2EC}" srcId="{91B9CBBF-D90A-1144-AF2C-C94B42530FBB}" destId="{3EC2EFF8-B2D6-B547-B964-F33DA6C9CC01}" srcOrd="0" destOrd="0" parTransId="{7510AFF4-6C1B-6C41-A3AC-B7CC1BCA3491}" sibTransId="{86DC8A72-EF9C-6D4A-A8E4-B9A232338378}"/>
    <dgm:cxn modelId="{BD5AF8B3-159B-E247-8759-D99BAECD149D}" type="presOf" srcId="{7C30F37A-3092-5940-8FBE-74CA84E925DC}" destId="{583FCF66-73DC-434F-A22B-8E6FF83D4985}" srcOrd="0" destOrd="0" presId="urn:microsoft.com/office/officeart/2008/layout/NameandTitleOrganizationalChart"/>
    <dgm:cxn modelId="{178C1921-6AA5-CE47-8A8C-2CD29702A38C}" type="presOf" srcId="{01E7B6E7-96CA-F349-85EA-0CE233CC02BD}" destId="{15AC3AFE-FBC0-8B4B-9F14-4FBC41C62460}" srcOrd="0" destOrd="0" presId="urn:microsoft.com/office/officeart/2008/layout/NameandTitleOrganizationalChart"/>
    <dgm:cxn modelId="{CB398167-3076-644D-A673-6171AEA1E039}" type="presOf" srcId="{25CBDC2C-67D7-C545-9295-3F8E9FE9C753}" destId="{A18EC5E4-1F49-5A44-9643-471E3E7681F8}" srcOrd="0" destOrd="0" presId="urn:microsoft.com/office/officeart/2008/layout/NameandTitleOrganizationalChart"/>
    <dgm:cxn modelId="{0A18D8C0-50CD-EC49-9000-EBB17D0BB375}" type="presOf" srcId="{6C950C5F-35A5-A042-8EF8-A2D969D058D4}" destId="{B15D7E5D-63AF-024E-8145-4163A0452F1B}" srcOrd="0" destOrd="0" presId="urn:microsoft.com/office/officeart/2008/layout/NameandTitleOrganizationalChart"/>
    <dgm:cxn modelId="{FAEFF1AF-0EF5-5A49-B1F8-EA56B092E558}" type="presOf" srcId="{3EC2EFF8-B2D6-B547-B964-F33DA6C9CC01}" destId="{D9B7B5A2-223B-C943-AB79-F9032DCA4954}" srcOrd="0" destOrd="0" presId="urn:microsoft.com/office/officeart/2008/layout/NameandTitleOrganizationalChart"/>
    <dgm:cxn modelId="{BFEE8EF6-8461-5F40-9354-3CAD5361D8DE}" srcId="{3EC2EFF8-B2D6-B547-B964-F33DA6C9CC01}" destId="{FE576A92-2CC3-0C4E-96AD-50E8A50BC79A}" srcOrd="0" destOrd="0" parTransId="{7F748C9D-EE0B-274F-9753-D02AB288CC8D}" sibTransId="{284A070D-DCAC-FD4E-B8D7-7FBC9E1A167B}"/>
    <dgm:cxn modelId="{23B464C2-99A6-5C4F-BEAD-9EF29D2ED908}" type="presOf" srcId="{7C30F37A-3092-5940-8FBE-74CA84E925DC}" destId="{ADE16344-6CCC-994A-9132-D6C8FAF1DCFC}" srcOrd="1" destOrd="0" presId="urn:microsoft.com/office/officeart/2008/layout/NameandTitleOrganizationalChart"/>
    <dgm:cxn modelId="{44D4BE73-26AE-BF47-9A66-490C45000E1B}" srcId="{A2D3F33B-2EA9-E241-9B11-34D4044585AE}" destId="{91B9CBBF-D90A-1144-AF2C-C94B42530FBB}" srcOrd="0" destOrd="0" parTransId="{9006A831-AC98-7F45-9446-B53790025FFB}" sibTransId="{D34A5856-28C0-0544-B5EB-EB7EABEB91D4}"/>
    <dgm:cxn modelId="{EB4B42A4-158E-6544-81D1-092D962650F3}" type="presOf" srcId="{284A070D-DCAC-FD4E-B8D7-7FBC9E1A167B}" destId="{F3E85223-AE70-414B-9442-F895DDAE0D6A}" srcOrd="0" destOrd="0" presId="urn:microsoft.com/office/officeart/2008/layout/NameandTitleOrganizationalChart"/>
    <dgm:cxn modelId="{2AFDA69D-1101-F44B-9959-FF2D174F0A35}" type="presOf" srcId="{EDB0A4A5-9DDE-0240-B533-C4023694B792}" destId="{68806B29-217D-FF46-85A3-F95010D0A868}" srcOrd="0" destOrd="0" presId="urn:microsoft.com/office/officeart/2008/layout/NameandTitleOrganizationalChart"/>
    <dgm:cxn modelId="{533BE523-A18D-9840-8CD8-A2A354C1A0E9}" type="presParOf" srcId="{F4CA5099-D94B-E04F-BA2A-60E6E5CDC171}" destId="{37D4EF5E-8515-6941-B912-49C5E8B2E4A9}" srcOrd="0" destOrd="0" presId="urn:microsoft.com/office/officeart/2008/layout/NameandTitleOrganizationalChart"/>
    <dgm:cxn modelId="{BBEEFD0B-58C2-AE4E-A1C8-C5DF26985DD7}" type="presParOf" srcId="{37D4EF5E-8515-6941-B912-49C5E8B2E4A9}" destId="{AEE5EC14-5CED-B94A-84E8-3E01B60BD948}" srcOrd="0" destOrd="0" presId="urn:microsoft.com/office/officeart/2008/layout/NameandTitleOrganizationalChart"/>
    <dgm:cxn modelId="{1F3A0608-D527-B544-ACE9-6C072A518146}" type="presParOf" srcId="{AEE5EC14-5CED-B94A-84E8-3E01B60BD948}" destId="{186ABB38-FE29-C64B-9649-1DBD8279D2C1}" srcOrd="0" destOrd="0" presId="urn:microsoft.com/office/officeart/2008/layout/NameandTitleOrganizationalChart"/>
    <dgm:cxn modelId="{227103A9-FCD3-BD47-AF01-FCCA8888274F}" type="presParOf" srcId="{AEE5EC14-5CED-B94A-84E8-3E01B60BD948}" destId="{3CF97522-73D4-DD4A-8025-1362DD7DF941}" srcOrd="1" destOrd="0" presId="urn:microsoft.com/office/officeart/2008/layout/NameandTitleOrganizationalChart"/>
    <dgm:cxn modelId="{4EFD5428-6EA5-B74E-9220-D36BA98876C3}" type="presParOf" srcId="{AEE5EC14-5CED-B94A-84E8-3E01B60BD948}" destId="{8910E8D4-3A06-484D-BDEC-F88006AFC67F}" srcOrd="2" destOrd="0" presId="urn:microsoft.com/office/officeart/2008/layout/NameandTitleOrganizationalChart"/>
    <dgm:cxn modelId="{A575F0F4-16CE-DA4E-B944-D4E1A9B5C7BB}" type="presParOf" srcId="{37D4EF5E-8515-6941-B912-49C5E8B2E4A9}" destId="{59912EE7-FA03-0E42-90AA-D139513769B3}" srcOrd="1" destOrd="0" presId="urn:microsoft.com/office/officeart/2008/layout/NameandTitleOrganizationalChart"/>
    <dgm:cxn modelId="{EC9D40AB-5056-5B4E-A8A1-CA79E386AC51}" type="presParOf" srcId="{59912EE7-FA03-0E42-90AA-D139513769B3}" destId="{2A5779C0-323D-B443-B787-2A84D59472D1}" srcOrd="0" destOrd="0" presId="urn:microsoft.com/office/officeart/2008/layout/NameandTitleOrganizationalChart"/>
    <dgm:cxn modelId="{2A1191D8-AF66-5A4E-B3A0-EA23D3AF92BD}" type="presParOf" srcId="{59912EE7-FA03-0E42-90AA-D139513769B3}" destId="{2E477DD5-2698-A746-A504-82A10C2BDE2D}" srcOrd="1" destOrd="0" presId="urn:microsoft.com/office/officeart/2008/layout/NameandTitleOrganizationalChart"/>
    <dgm:cxn modelId="{95DC0A96-AEC8-0041-B757-9044DBE58DCC}" type="presParOf" srcId="{2E477DD5-2698-A746-A504-82A10C2BDE2D}" destId="{25C424F4-FF04-DE42-88CB-D52C861D1A86}" srcOrd="0" destOrd="0" presId="urn:microsoft.com/office/officeart/2008/layout/NameandTitleOrganizationalChart"/>
    <dgm:cxn modelId="{45533ADE-D5F7-A04A-AA6F-9008EE6525E2}" type="presParOf" srcId="{25C424F4-FF04-DE42-88CB-D52C861D1A86}" destId="{D9B7B5A2-223B-C943-AB79-F9032DCA4954}" srcOrd="0" destOrd="0" presId="urn:microsoft.com/office/officeart/2008/layout/NameandTitleOrganizationalChart"/>
    <dgm:cxn modelId="{920626F2-A097-B140-BB00-D84D1A2A997C}" type="presParOf" srcId="{25C424F4-FF04-DE42-88CB-D52C861D1A86}" destId="{2B72CAF7-09A6-5648-874E-87A5ECF23F40}" srcOrd="1" destOrd="0" presId="urn:microsoft.com/office/officeart/2008/layout/NameandTitleOrganizationalChart"/>
    <dgm:cxn modelId="{5ABD161D-EC9F-7A4E-AC91-E6100AE0793A}" type="presParOf" srcId="{25C424F4-FF04-DE42-88CB-D52C861D1A86}" destId="{5DA40F0B-03E8-434C-8DF5-74AFCB1E15D5}" srcOrd="2" destOrd="0" presId="urn:microsoft.com/office/officeart/2008/layout/NameandTitleOrganizationalChart"/>
    <dgm:cxn modelId="{23CA2F36-0FDB-F14E-A012-9ABF53090905}" type="presParOf" srcId="{2E477DD5-2698-A746-A504-82A10C2BDE2D}" destId="{40959C31-7405-5141-97AC-02D3164053DE}" srcOrd="1" destOrd="0" presId="urn:microsoft.com/office/officeart/2008/layout/NameandTitleOrganizationalChart"/>
    <dgm:cxn modelId="{CD0C38DE-284E-174D-87DD-7681EC370A14}" type="presParOf" srcId="{40959C31-7405-5141-97AC-02D3164053DE}" destId="{26079B62-BCD0-DC4B-B788-8E0CF0C5194D}" srcOrd="0" destOrd="0" presId="urn:microsoft.com/office/officeart/2008/layout/NameandTitleOrganizationalChart"/>
    <dgm:cxn modelId="{59A3541D-77EE-CB42-83AC-FF9E833C47EE}" type="presParOf" srcId="{40959C31-7405-5141-97AC-02D3164053DE}" destId="{578EE830-6681-0E4F-8757-14DDB07EB4DB}" srcOrd="1" destOrd="0" presId="urn:microsoft.com/office/officeart/2008/layout/NameandTitleOrganizationalChart"/>
    <dgm:cxn modelId="{F2336AC3-1419-5946-8124-9AA86D615951}" type="presParOf" srcId="{578EE830-6681-0E4F-8757-14DDB07EB4DB}" destId="{E0622FA8-F73D-CA46-8D72-3457212566CA}" srcOrd="0" destOrd="0" presId="urn:microsoft.com/office/officeart/2008/layout/NameandTitleOrganizationalChart"/>
    <dgm:cxn modelId="{3EA37781-7BAC-F045-A378-E7793B790DD0}" type="presParOf" srcId="{E0622FA8-F73D-CA46-8D72-3457212566CA}" destId="{206C3598-DB1F-3F43-BA1E-DD933C0FEFBF}" srcOrd="0" destOrd="0" presId="urn:microsoft.com/office/officeart/2008/layout/NameandTitleOrganizationalChart"/>
    <dgm:cxn modelId="{E0C437DD-BE31-0947-B8D1-D2B9E2ACA22B}" type="presParOf" srcId="{E0622FA8-F73D-CA46-8D72-3457212566CA}" destId="{F3E85223-AE70-414B-9442-F895DDAE0D6A}" srcOrd="1" destOrd="0" presId="urn:microsoft.com/office/officeart/2008/layout/NameandTitleOrganizationalChart"/>
    <dgm:cxn modelId="{2A1CA32A-33CF-594A-9773-47B940EDA7EF}" type="presParOf" srcId="{E0622FA8-F73D-CA46-8D72-3457212566CA}" destId="{CDDCAF6C-DBDF-CB40-B71F-CA0FA83AF6D3}" srcOrd="2" destOrd="0" presId="urn:microsoft.com/office/officeart/2008/layout/NameandTitleOrganizationalChart"/>
    <dgm:cxn modelId="{2AEDB3A4-0352-AE41-97DF-0043E5D037BE}" type="presParOf" srcId="{578EE830-6681-0E4F-8757-14DDB07EB4DB}" destId="{99B72804-FEB7-A04C-B790-36301DC5D6B8}" srcOrd="1" destOrd="0" presId="urn:microsoft.com/office/officeart/2008/layout/NameandTitleOrganizationalChart"/>
    <dgm:cxn modelId="{99D8A116-6663-DB46-932E-36F66BED430C}" type="presParOf" srcId="{578EE830-6681-0E4F-8757-14DDB07EB4DB}" destId="{E247D29D-79E8-DA49-A9E2-87B1E41E5D13}" srcOrd="2" destOrd="0" presId="urn:microsoft.com/office/officeart/2008/layout/NameandTitleOrganizationalChart"/>
    <dgm:cxn modelId="{D3E68BB9-CD29-AF46-A2D8-EB81647BF8E5}" type="presParOf" srcId="{E247D29D-79E8-DA49-A9E2-87B1E41E5D13}" destId="{15AC3AFE-FBC0-8B4B-9F14-4FBC41C62460}" srcOrd="0" destOrd="0" presId="urn:microsoft.com/office/officeart/2008/layout/NameandTitleOrganizationalChart"/>
    <dgm:cxn modelId="{C577D1C8-DB7F-3B4D-A406-FD675A1F761A}" type="presParOf" srcId="{E247D29D-79E8-DA49-A9E2-87B1E41E5D13}" destId="{AA5B1343-A2E1-3A40-AAD9-5AE6089F4D84}" srcOrd="1" destOrd="0" presId="urn:microsoft.com/office/officeart/2008/layout/NameandTitleOrganizationalChart"/>
    <dgm:cxn modelId="{290DEA3B-3690-9E43-B1E4-D4D323B6535E}" type="presParOf" srcId="{AA5B1343-A2E1-3A40-AAD9-5AE6089F4D84}" destId="{53056B49-5319-9347-89F7-E50835583BA1}" srcOrd="0" destOrd="0" presId="urn:microsoft.com/office/officeart/2008/layout/NameandTitleOrganizationalChart"/>
    <dgm:cxn modelId="{815EF903-9720-7D4B-8E48-F0B2455DB714}" type="presParOf" srcId="{53056B49-5319-9347-89F7-E50835583BA1}" destId="{68806B29-217D-FF46-85A3-F95010D0A868}" srcOrd="0" destOrd="0" presId="urn:microsoft.com/office/officeart/2008/layout/NameandTitleOrganizationalChart"/>
    <dgm:cxn modelId="{B555E23E-4B54-0149-BD4E-4E4C11BBA17F}" type="presParOf" srcId="{53056B49-5319-9347-89F7-E50835583BA1}" destId="{72A59BC3-FF40-1546-BFF8-B28E9B806206}" srcOrd="1" destOrd="0" presId="urn:microsoft.com/office/officeart/2008/layout/NameandTitleOrganizationalChart"/>
    <dgm:cxn modelId="{B69F58C7-3F29-AE46-9D15-A90A44C6AB19}" type="presParOf" srcId="{53056B49-5319-9347-89F7-E50835583BA1}" destId="{1D426C77-78BA-8243-89A7-AED18487D798}" srcOrd="2" destOrd="0" presId="urn:microsoft.com/office/officeart/2008/layout/NameandTitleOrganizationalChart"/>
    <dgm:cxn modelId="{E1D1E9EF-EE33-D54B-B2C9-D13E22FC2F62}" type="presParOf" srcId="{AA5B1343-A2E1-3A40-AAD9-5AE6089F4D84}" destId="{B7C7A0DB-41D0-EF40-A413-BA17B93B5FD8}" srcOrd="1" destOrd="0" presId="urn:microsoft.com/office/officeart/2008/layout/NameandTitleOrganizationalChart"/>
    <dgm:cxn modelId="{9A814AC5-1CE8-9B47-B8A3-65E3348F5D78}" type="presParOf" srcId="{AA5B1343-A2E1-3A40-AAD9-5AE6089F4D84}" destId="{9BE7EE98-25B1-E64D-A618-59B33E8A0DC3}" srcOrd="2" destOrd="0" presId="urn:microsoft.com/office/officeart/2008/layout/NameandTitleOrganizationalChart"/>
    <dgm:cxn modelId="{C94ED862-18E2-3A48-B45E-56800D0B6723}" type="presParOf" srcId="{2E477DD5-2698-A746-A504-82A10C2BDE2D}" destId="{D99D5147-F757-894B-B2E0-358511148EB5}" srcOrd="2" destOrd="0" presId="urn:microsoft.com/office/officeart/2008/layout/NameandTitleOrganizationalChart"/>
    <dgm:cxn modelId="{0DFE7E6A-F975-9842-A146-24094D84E2E5}" type="presParOf" srcId="{37D4EF5E-8515-6941-B912-49C5E8B2E4A9}" destId="{78FDA677-6FD2-2940-AD09-263A332E3834}" srcOrd="2" destOrd="0" presId="urn:microsoft.com/office/officeart/2008/layout/NameandTitleOrganizationalChart"/>
    <dgm:cxn modelId="{24E6BE2D-E036-5F4D-A3C4-176A55591811}" type="presParOf" srcId="{78FDA677-6FD2-2940-AD09-263A332E3834}" destId="{82AD35E8-4F3A-A248-A4B7-DE1C26751784}" srcOrd="0" destOrd="0" presId="urn:microsoft.com/office/officeart/2008/layout/NameandTitleOrganizationalChart"/>
    <dgm:cxn modelId="{B616744C-DCDB-E241-9363-2D264180B634}" type="presParOf" srcId="{78FDA677-6FD2-2940-AD09-263A332E3834}" destId="{5B5BAF62-C1D9-B34C-8A8D-2B86B4DE0B9B}" srcOrd="1" destOrd="0" presId="urn:microsoft.com/office/officeart/2008/layout/NameandTitleOrganizationalChart"/>
    <dgm:cxn modelId="{29D98C2B-1BE7-A44A-A891-32571BCDF1EA}" type="presParOf" srcId="{5B5BAF62-C1D9-B34C-8A8D-2B86B4DE0B9B}" destId="{C12BD831-BE67-2F49-B653-8CE2584E5EED}" srcOrd="0" destOrd="0" presId="urn:microsoft.com/office/officeart/2008/layout/NameandTitleOrganizationalChart"/>
    <dgm:cxn modelId="{031FE693-580B-3E48-A7AD-87BAAE1A2914}" type="presParOf" srcId="{C12BD831-BE67-2F49-B653-8CE2584E5EED}" destId="{EE74A6B3-A2A7-924C-8F66-2BA2ACB76115}" srcOrd="0" destOrd="0" presId="urn:microsoft.com/office/officeart/2008/layout/NameandTitleOrganizationalChart"/>
    <dgm:cxn modelId="{201349E4-88B6-EC44-BAEA-A2462F416835}" type="presParOf" srcId="{C12BD831-BE67-2F49-B653-8CE2584E5EED}" destId="{A18EC5E4-1F49-5A44-9643-471E3E7681F8}" srcOrd="1" destOrd="0" presId="urn:microsoft.com/office/officeart/2008/layout/NameandTitleOrganizationalChart"/>
    <dgm:cxn modelId="{AF3A1884-8FCD-F649-84F1-90452EC849EA}" type="presParOf" srcId="{C12BD831-BE67-2F49-B653-8CE2584E5EED}" destId="{A0E88DBD-FD73-2B41-B2BA-E25433D89390}" srcOrd="2" destOrd="0" presId="urn:microsoft.com/office/officeart/2008/layout/NameandTitleOrganizationalChart"/>
    <dgm:cxn modelId="{ADF77B6C-1850-1C47-822C-BA377EE16E42}" type="presParOf" srcId="{5B5BAF62-C1D9-B34C-8A8D-2B86B4DE0B9B}" destId="{F91DAB96-B6A9-A249-B08F-4EA786E8AB2B}" srcOrd="1" destOrd="0" presId="urn:microsoft.com/office/officeart/2008/layout/NameandTitleOrganizationalChart"/>
    <dgm:cxn modelId="{1EA6459F-4EC9-AD49-92A4-8D05A13D31D5}" type="presParOf" srcId="{5B5BAF62-C1D9-B34C-8A8D-2B86B4DE0B9B}" destId="{14CB66DB-56F1-784A-855A-427EF2E3CBB7}" srcOrd="2" destOrd="0" presId="urn:microsoft.com/office/officeart/2008/layout/NameandTitleOrganizationalChart"/>
    <dgm:cxn modelId="{BCB64BBF-56FA-CF42-9973-50B3827FE2E5}" type="presParOf" srcId="{78FDA677-6FD2-2940-AD09-263A332E3834}" destId="{05E6A6B2-CC90-9F4F-9428-2BBA9D854CD5}" srcOrd="2" destOrd="0" presId="urn:microsoft.com/office/officeart/2008/layout/NameandTitleOrganizationalChart"/>
    <dgm:cxn modelId="{8E47DA90-F5C5-4642-A789-D52344C2146A}" type="presParOf" srcId="{78FDA677-6FD2-2940-AD09-263A332E3834}" destId="{AD83BD62-4748-EA4B-BCFF-6538B970F27D}" srcOrd="3" destOrd="0" presId="urn:microsoft.com/office/officeart/2008/layout/NameandTitleOrganizationalChart"/>
    <dgm:cxn modelId="{37B21FE1-962B-1144-9EED-0F70FAAA30AE}" type="presParOf" srcId="{AD83BD62-4748-EA4B-BCFF-6538B970F27D}" destId="{445633C7-0399-A640-9B5C-2D7F606E879A}" srcOrd="0" destOrd="0" presId="urn:microsoft.com/office/officeart/2008/layout/NameandTitleOrganizationalChart"/>
    <dgm:cxn modelId="{9E70E309-55CB-F947-83A0-73C216CD50A8}" type="presParOf" srcId="{445633C7-0399-A640-9B5C-2D7F606E879A}" destId="{583FCF66-73DC-434F-A22B-8E6FF83D4985}" srcOrd="0" destOrd="0" presId="urn:microsoft.com/office/officeart/2008/layout/NameandTitleOrganizationalChart"/>
    <dgm:cxn modelId="{0069F71F-2800-7946-B358-42AB36AF0BCC}" type="presParOf" srcId="{445633C7-0399-A640-9B5C-2D7F606E879A}" destId="{B15D7E5D-63AF-024E-8145-4163A0452F1B}" srcOrd="1" destOrd="0" presId="urn:microsoft.com/office/officeart/2008/layout/NameandTitleOrganizationalChart"/>
    <dgm:cxn modelId="{E002375E-35DC-D446-BFB6-67BF5A093A4B}" type="presParOf" srcId="{445633C7-0399-A640-9B5C-2D7F606E879A}" destId="{ADE16344-6CCC-994A-9132-D6C8FAF1DCFC}" srcOrd="2" destOrd="0" presId="urn:microsoft.com/office/officeart/2008/layout/NameandTitleOrganizationalChart"/>
    <dgm:cxn modelId="{460B53FC-349D-6D43-B440-D277CAF16255}" type="presParOf" srcId="{AD83BD62-4748-EA4B-BCFF-6538B970F27D}" destId="{10C5DCB8-E6AD-604A-B23C-9E73ADF0D180}" srcOrd="1" destOrd="0" presId="urn:microsoft.com/office/officeart/2008/layout/NameandTitleOrganizationalChart"/>
    <dgm:cxn modelId="{336E2A12-964F-6F45-B356-FF7BA9386AA0}" type="presParOf" srcId="{AD83BD62-4748-EA4B-BCFF-6538B970F27D}" destId="{86BB2D6E-16BE-1546-BB37-898EE45DF283}" srcOrd="2" destOrd="0" presId="urn:microsoft.com/office/officeart/2008/layout/NameandTitleOrganizationalChar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D3F33B-2EA9-E241-9B11-34D4044585AE}" type="doc">
      <dgm:prSet loTypeId="urn:microsoft.com/office/officeart/2005/8/layout/orgChart1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s-ES"/>
        </a:p>
      </dgm:t>
    </dgm:pt>
    <dgm:pt modelId="{91B9CBBF-D90A-1144-AF2C-C94B42530FBB}">
      <dgm:prSet phldrT="[Texto]"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General</a:t>
          </a:r>
        </a:p>
      </dgm:t>
    </dgm:pt>
    <dgm:pt modelId="{9006A831-AC98-7F45-9446-B53790025FFB}" type="parTrans" cxnId="{44D4BE73-26AE-BF47-9A66-490C45000E1B}">
      <dgm:prSet/>
      <dgm:spPr/>
      <dgm:t>
        <a:bodyPr/>
        <a:lstStyle/>
        <a:p>
          <a:endParaRPr lang="es-ES"/>
        </a:p>
      </dgm:t>
    </dgm:pt>
    <dgm:pt modelId="{D34A5856-28C0-0544-B5EB-EB7EABEB91D4}" type="sibTrans" cxnId="{44D4BE73-26AE-BF47-9A66-490C45000E1B}">
      <dgm:prSet/>
      <dgm:spPr/>
      <dgm:t>
        <a:bodyPr/>
        <a:lstStyle/>
        <a:p>
          <a:endParaRPr lang="es-CL"/>
        </a:p>
      </dgm:t>
    </dgm:pt>
    <dgm:pt modelId="{3EC2EFF8-B2D6-B547-B964-F33DA6C9CC01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Comercial</a:t>
          </a:r>
        </a:p>
      </dgm:t>
    </dgm:pt>
    <dgm:pt modelId="{7510AFF4-6C1B-6C41-A3AC-B7CC1BCA3491}" type="parTrans" cxnId="{46CE930B-1E21-0441-B3C6-28C27443E2E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86DC8A72-EF9C-6D4A-A8E4-B9A232338378}" type="sibTrans" cxnId="{46CE930B-1E21-0441-B3C6-28C27443E2EC}">
      <dgm:prSet/>
      <dgm:spPr/>
      <dgm:t>
        <a:bodyPr/>
        <a:lstStyle/>
        <a:p>
          <a:endParaRPr lang="es-CL"/>
        </a:p>
      </dgm:t>
    </dgm:pt>
    <dgm:pt modelId="{16B02115-40EF-5348-B713-E92E88A62870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</a:t>
          </a:r>
          <a:r>
            <a:rPr lang="es-ES" dirty="0" smtClean="0"/>
            <a:t>División</a:t>
          </a:r>
          <a:r>
            <a:rPr lang="es-ES" baseline="0" dirty="0" smtClean="0"/>
            <a:t> </a:t>
          </a:r>
          <a:r>
            <a:rPr lang="es-ES" dirty="0" smtClean="0"/>
            <a:t>Corporativa e Inversiones</a:t>
          </a:r>
          <a:endParaRPr lang="es-ES" dirty="0"/>
        </a:p>
      </dgm:t>
    </dgm:pt>
    <dgm:pt modelId="{0A7162CC-9281-2744-A515-397F2A62E342}" type="parTrans" cxnId="{106C8CC5-383C-FB4C-8CFC-821E5899640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10815A42-373D-6842-8022-20EEBB1009B5}" type="sibTrans" cxnId="{106C8CC5-383C-FB4C-8CFC-821E5899640C}">
      <dgm:prSet/>
      <dgm:spPr/>
      <dgm:t>
        <a:bodyPr/>
        <a:lstStyle/>
        <a:p>
          <a:endParaRPr lang="es-CL"/>
        </a:p>
      </dgm:t>
    </dgm:pt>
    <dgm:pt modelId="{DBAF9FCA-F350-5148-A9BC-15D8AC162513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Consumo </a:t>
          </a:r>
          <a:r>
            <a:rPr lang="es-ES" dirty="0"/>
            <a:t>- </a:t>
          </a:r>
          <a:r>
            <a:rPr lang="es-ES" dirty="0" smtClean="0"/>
            <a:t>CrediChile</a:t>
          </a:r>
          <a:endParaRPr lang="es-ES" dirty="0"/>
        </a:p>
      </dgm:t>
    </dgm:pt>
    <dgm:pt modelId="{46234234-5C30-7E44-B344-F9ADFE1520F6}" type="parTrans" cxnId="{CDF93FBF-DF84-F448-A7F3-C5E17A53628B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493C3E67-3841-A04A-A9F2-AA41FBB3A5A6}" type="sibTrans" cxnId="{CDF93FBF-DF84-F448-A7F3-C5E17A53628B}">
      <dgm:prSet/>
      <dgm:spPr/>
      <dgm:t>
        <a:bodyPr/>
        <a:lstStyle/>
        <a:p>
          <a:endParaRPr lang="es-CL"/>
        </a:p>
      </dgm:t>
    </dgm:pt>
    <dgm:pt modelId="{0B5E65F3-14C4-2047-9D85-F2549D5CD09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Riesgo </a:t>
          </a:r>
          <a:r>
            <a:rPr lang="es-ES" dirty="0"/>
            <a:t>Corporativo</a:t>
          </a:r>
        </a:p>
      </dgm:t>
    </dgm:pt>
    <dgm:pt modelId="{BEF5E5E9-0C57-C345-9875-03F7D9653F18}" type="parTrans" cxnId="{E7AA7102-75EA-9F46-AE5B-1330B0CC906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92CA1788-B1F6-AD47-AB89-1CA55443864D}" type="sibTrans" cxnId="{E7AA7102-75EA-9F46-AE5B-1330B0CC906E}">
      <dgm:prSet/>
      <dgm:spPr/>
      <dgm:t>
        <a:bodyPr/>
        <a:lstStyle/>
        <a:p>
          <a:endParaRPr lang="es-ES"/>
        </a:p>
      </dgm:t>
    </dgm:pt>
    <dgm:pt modelId="{C8A618A7-3146-2543-96F5-7BF7DDE82B3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Global </a:t>
          </a:r>
          <a:r>
            <a:rPr lang="es-ES" dirty="0"/>
            <a:t>de Cumplimiento</a:t>
          </a:r>
        </a:p>
      </dgm:t>
    </dgm:pt>
    <dgm:pt modelId="{D6FA023A-4CF8-4248-8BAE-4D2AB0747C22}" type="parTrans" cxnId="{7CF46E66-6CE6-4D47-B04C-42031AF33EFF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5061B6D4-C979-0446-9A30-3CF4D5B5B694}" type="sibTrans" cxnId="{7CF46E66-6CE6-4D47-B04C-42031AF33EFF}">
      <dgm:prSet/>
      <dgm:spPr/>
      <dgm:t>
        <a:bodyPr/>
        <a:lstStyle/>
        <a:p>
          <a:endParaRPr lang="es-ES"/>
        </a:p>
      </dgm:t>
    </dgm:pt>
    <dgm:pt modelId="{20602B26-2F64-1742-A11F-A4EC4D8B92E6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Personas </a:t>
          </a:r>
          <a:r>
            <a:rPr lang="es-ES" dirty="0"/>
            <a:t>y Organización</a:t>
          </a:r>
        </a:p>
      </dgm:t>
    </dgm:pt>
    <dgm:pt modelId="{6521DB0C-E9DA-BB43-91C4-78358E183240}" type="parTrans" cxnId="{92FA69AA-C4B5-E249-AF2D-73E7DCB4B8F3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95DA8A34-FE39-C642-A833-A602D5FE6BDA}" type="sibTrans" cxnId="{92FA69AA-C4B5-E249-AF2D-73E7DCB4B8F3}">
      <dgm:prSet/>
      <dgm:spPr/>
      <dgm:t>
        <a:bodyPr/>
        <a:lstStyle/>
        <a:p>
          <a:endParaRPr lang="es-ES"/>
        </a:p>
      </dgm:t>
    </dgm:pt>
    <dgm:pt modelId="{21E6D834-FF90-C542-9F51-529C18F2CEB8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Contraloría</a:t>
          </a:r>
        </a:p>
      </dgm:t>
    </dgm:pt>
    <dgm:pt modelId="{6002E1A8-BEF0-A948-A1DD-DE3A36DCC703}" type="parTrans" cxnId="{75D44633-0B88-C34E-B247-C5F63C27E15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CE29DA0D-DF35-144C-820A-D41E9AD9490F}" type="sibTrans" cxnId="{75D44633-0B88-C34E-B247-C5F63C27E15C}">
      <dgm:prSet/>
      <dgm:spPr/>
      <dgm:t>
        <a:bodyPr/>
        <a:lstStyle/>
        <a:p>
          <a:endParaRPr lang="es-ES"/>
        </a:p>
      </dgm:t>
    </dgm:pt>
    <dgm:pt modelId="{085DD8DF-63A2-F247-9AC5-DDBD9D0F024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Gestión </a:t>
          </a:r>
          <a:r>
            <a:rPr lang="es-ES" dirty="0"/>
            <a:t>y Control Financiero</a:t>
          </a:r>
        </a:p>
      </dgm:t>
    </dgm:pt>
    <dgm:pt modelId="{20CF58D1-FEB8-0D40-9309-B8ADA5F1B414}" type="parTrans" cxnId="{B94153DD-2066-7848-8A50-619EE151CA1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0E255A8D-7989-4A41-B3E2-CAAEB95B43E5}" type="sibTrans" cxnId="{B94153DD-2066-7848-8A50-619EE151CA1E}">
      <dgm:prSet/>
      <dgm:spPr/>
      <dgm:t>
        <a:bodyPr/>
        <a:lstStyle/>
        <a:p>
          <a:endParaRPr lang="es-ES"/>
        </a:p>
      </dgm:t>
    </dgm:pt>
    <dgm:pt modelId="{EDD30B7B-2F87-6346-A277-51C80D3009B4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Operaciones </a:t>
          </a:r>
          <a:r>
            <a:rPr lang="es-ES" dirty="0"/>
            <a:t>y Tecnología</a:t>
          </a:r>
        </a:p>
      </dgm:t>
    </dgm:pt>
    <dgm:pt modelId="{9EADCF7C-5E5A-F24C-AC23-5F304E994E64}" type="parTrans" cxnId="{6B1372DE-B822-3C46-98A6-E63610BEBC03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B91654A4-105F-244F-B2D0-C476BFD489FB}" type="sibTrans" cxnId="{6B1372DE-B822-3C46-98A6-E63610BEBC03}">
      <dgm:prSet/>
      <dgm:spPr/>
      <dgm:t>
        <a:bodyPr/>
        <a:lstStyle/>
        <a:p>
          <a:endParaRPr lang="es-ES"/>
        </a:p>
      </dgm:t>
    </dgm:pt>
    <dgm:pt modelId="{73261F49-E6DC-6144-B136-9225B70FA1AC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General BanChile</a:t>
          </a:r>
        </a:p>
      </dgm:t>
    </dgm:pt>
    <dgm:pt modelId="{5CE89238-DD93-C742-BA77-A1D42EFB35B3}" type="parTrans" cxnId="{AB89DA95-9A56-C445-BC74-6D5A489D689A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612DFC1A-65F4-5749-979D-8107EFCF81D8}" type="sibTrans" cxnId="{AB89DA95-9A56-C445-BC74-6D5A489D689A}">
      <dgm:prSet/>
      <dgm:spPr/>
      <dgm:t>
        <a:bodyPr/>
        <a:lstStyle/>
        <a:p>
          <a:endParaRPr lang="es-ES"/>
        </a:p>
      </dgm:t>
    </dgm:pt>
    <dgm:pt modelId="{22F28780-A52C-2E4E-BE6C-36C8656D93AA}" type="pres">
      <dgm:prSet presAssocID="{A2D3F33B-2EA9-E241-9B11-34D4044585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FAFB6595-DB80-9249-B3CB-9948E9558ECA}" type="pres">
      <dgm:prSet presAssocID="{91B9CBBF-D90A-1144-AF2C-C94B42530FBB}" presName="hierRoot1" presStyleCnt="0">
        <dgm:presLayoutVars>
          <dgm:hierBranch val="hang"/>
        </dgm:presLayoutVars>
      </dgm:prSet>
      <dgm:spPr/>
      <dgm:t>
        <a:bodyPr/>
        <a:lstStyle/>
        <a:p>
          <a:endParaRPr lang="es-ES"/>
        </a:p>
      </dgm:t>
    </dgm:pt>
    <dgm:pt modelId="{EA96F756-DD2A-794B-91A3-61BE064B1537}" type="pres">
      <dgm:prSet presAssocID="{91B9CBBF-D90A-1144-AF2C-C94B42530FBB}" presName="rootComposite1" presStyleCnt="0"/>
      <dgm:spPr/>
      <dgm:t>
        <a:bodyPr/>
        <a:lstStyle/>
        <a:p>
          <a:endParaRPr lang="es-ES"/>
        </a:p>
      </dgm:t>
    </dgm:pt>
    <dgm:pt modelId="{C8F9B44E-B9D5-FD44-9D01-8B2A3320EC66}" type="pres">
      <dgm:prSet presAssocID="{91B9CBBF-D90A-1144-AF2C-C94B42530FBB}" presName="rootText1" presStyleLbl="node0" presStyleIdx="0" presStyleCnt="1" custScaleX="28356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039EF7C-0F6D-7541-859D-9B40B2ACB886}" type="pres">
      <dgm:prSet presAssocID="{91B9CBBF-D90A-1144-AF2C-C94B42530FBB}" presName="rootConnector1" presStyleLbl="node1" presStyleIdx="0" presStyleCnt="0"/>
      <dgm:spPr/>
      <dgm:t>
        <a:bodyPr/>
        <a:lstStyle/>
        <a:p>
          <a:endParaRPr lang="es-ES"/>
        </a:p>
      </dgm:t>
    </dgm:pt>
    <dgm:pt modelId="{EBAAF153-6EA8-F14D-BC5D-20F7CE53101C}" type="pres">
      <dgm:prSet presAssocID="{91B9CBBF-D90A-1144-AF2C-C94B42530FBB}" presName="hierChild2" presStyleCnt="0"/>
      <dgm:spPr/>
      <dgm:t>
        <a:bodyPr/>
        <a:lstStyle/>
        <a:p>
          <a:endParaRPr lang="es-ES"/>
        </a:p>
      </dgm:t>
    </dgm:pt>
    <dgm:pt modelId="{54BC33E6-5FD5-4D4C-B742-E40A22DFA242}" type="pres">
      <dgm:prSet presAssocID="{7510AFF4-6C1B-6C41-A3AC-B7CC1BCA3491}" presName="Name48" presStyleLbl="parChTrans1D2" presStyleIdx="0" presStyleCnt="10" custSzX="141692"/>
      <dgm:spPr/>
      <dgm:t>
        <a:bodyPr/>
        <a:lstStyle/>
        <a:p>
          <a:endParaRPr lang="es-ES"/>
        </a:p>
      </dgm:t>
    </dgm:pt>
    <dgm:pt modelId="{3FE66B2A-5609-EA4A-BB53-2C4101528DE9}" type="pres">
      <dgm:prSet presAssocID="{3EC2EFF8-B2D6-B547-B964-F33DA6C9CC01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5AF13B56-8BD0-FA4A-AB96-97A2A3FD4676}" type="pres">
      <dgm:prSet presAssocID="{3EC2EFF8-B2D6-B547-B964-F33DA6C9CC01}" presName="rootComposite" presStyleCnt="0"/>
      <dgm:spPr/>
      <dgm:t>
        <a:bodyPr/>
        <a:lstStyle/>
        <a:p>
          <a:endParaRPr lang="es-ES"/>
        </a:p>
      </dgm:t>
    </dgm:pt>
    <dgm:pt modelId="{D718FF30-FEA3-4B4F-8D5F-1CADC92F8341}" type="pres">
      <dgm:prSet presAssocID="{3EC2EFF8-B2D6-B547-B964-F33DA6C9CC01}" presName="rootText" presStyleLbl="node2" presStyleIdx="0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0D55205-6603-BB41-8C4E-74343310F4A3}" type="pres">
      <dgm:prSet presAssocID="{3EC2EFF8-B2D6-B547-B964-F33DA6C9CC01}" presName="rootConnector" presStyleLbl="node2" presStyleIdx="0" presStyleCnt="10"/>
      <dgm:spPr/>
      <dgm:t>
        <a:bodyPr/>
        <a:lstStyle/>
        <a:p>
          <a:endParaRPr lang="es-ES"/>
        </a:p>
      </dgm:t>
    </dgm:pt>
    <dgm:pt modelId="{4063F961-4300-0743-8C7B-9077E2650BD4}" type="pres">
      <dgm:prSet presAssocID="{3EC2EFF8-B2D6-B547-B964-F33DA6C9CC01}" presName="hierChild4" presStyleCnt="0"/>
      <dgm:spPr/>
      <dgm:t>
        <a:bodyPr/>
        <a:lstStyle/>
        <a:p>
          <a:endParaRPr lang="es-ES"/>
        </a:p>
      </dgm:t>
    </dgm:pt>
    <dgm:pt modelId="{0B14C81E-7FBD-A94A-B12E-D9BBF2011289}" type="pres">
      <dgm:prSet presAssocID="{3EC2EFF8-B2D6-B547-B964-F33DA6C9CC01}" presName="hierChild5" presStyleCnt="0"/>
      <dgm:spPr/>
      <dgm:t>
        <a:bodyPr/>
        <a:lstStyle/>
        <a:p>
          <a:endParaRPr lang="es-ES"/>
        </a:p>
      </dgm:t>
    </dgm:pt>
    <dgm:pt modelId="{FDEFC273-CB8E-9F4D-8509-38905BB1FA8A}" type="pres">
      <dgm:prSet presAssocID="{0A7162CC-9281-2744-A515-397F2A62E342}" presName="Name48" presStyleLbl="parChTrans1D2" presStyleIdx="1" presStyleCnt="10" custSzX="141692"/>
      <dgm:spPr/>
      <dgm:t>
        <a:bodyPr/>
        <a:lstStyle/>
        <a:p>
          <a:endParaRPr lang="es-ES"/>
        </a:p>
      </dgm:t>
    </dgm:pt>
    <dgm:pt modelId="{8BCD953C-AF61-FC47-B2A9-936DD4583C74}" type="pres">
      <dgm:prSet presAssocID="{16B02115-40EF-5348-B713-E92E88A62870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7C4E60A5-B56F-5B48-99E4-B539F36D94D9}" type="pres">
      <dgm:prSet presAssocID="{16B02115-40EF-5348-B713-E92E88A62870}" presName="rootComposite" presStyleCnt="0"/>
      <dgm:spPr/>
      <dgm:t>
        <a:bodyPr/>
        <a:lstStyle/>
        <a:p>
          <a:endParaRPr lang="es-ES"/>
        </a:p>
      </dgm:t>
    </dgm:pt>
    <dgm:pt modelId="{CCC9CC65-4892-F645-A9FB-BA1DF9705C63}" type="pres">
      <dgm:prSet presAssocID="{16B02115-40EF-5348-B713-E92E88A62870}" presName="rootText" presStyleLbl="node2" presStyleIdx="1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137B965-A5FA-4943-82CD-7DC51D92A930}" type="pres">
      <dgm:prSet presAssocID="{16B02115-40EF-5348-B713-E92E88A62870}" presName="rootConnector" presStyleLbl="node2" presStyleIdx="1" presStyleCnt="10"/>
      <dgm:spPr/>
      <dgm:t>
        <a:bodyPr/>
        <a:lstStyle/>
        <a:p>
          <a:endParaRPr lang="es-ES"/>
        </a:p>
      </dgm:t>
    </dgm:pt>
    <dgm:pt modelId="{66D3C00F-123A-A24D-872F-837452970B31}" type="pres">
      <dgm:prSet presAssocID="{16B02115-40EF-5348-B713-E92E88A62870}" presName="hierChild4" presStyleCnt="0"/>
      <dgm:spPr/>
      <dgm:t>
        <a:bodyPr/>
        <a:lstStyle/>
        <a:p>
          <a:endParaRPr lang="es-ES"/>
        </a:p>
      </dgm:t>
    </dgm:pt>
    <dgm:pt modelId="{9B00B7B7-861E-5049-9A0D-C2F3DA427AD2}" type="pres">
      <dgm:prSet presAssocID="{16B02115-40EF-5348-B713-E92E88A62870}" presName="hierChild5" presStyleCnt="0"/>
      <dgm:spPr/>
      <dgm:t>
        <a:bodyPr/>
        <a:lstStyle/>
        <a:p>
          <a:endParaRPr lang="es-ES"/>
        </a:p>
      </dgm:t>
    </dgm:pt>
    <dgm:pt modelId="{7EEC4A15-85AD-F949-BEA5-92D3B27C6889}" type="pres">
      <dgm:prSet presAssocID="{46234234-5C30-7E44-B344-F9ADFE1520F6}" presName="Name48" presStyleLbl="parChTrans1D2" presStyleIdx="2" presStyleCnt="10" custSzX="141692"/>
      <dgm:spPr/>
      <dgm:t>
        <a:bodyPr/>
        <a:lstStyle/>
        <a:p>
          <a:endParaRPr lang="es-ES"/>
        </a:p>
      </dgm:t>
    </dgm:pt>
    <dgm:pt modelId="{4A3B97B1-83AF-364E-A8DC-7B963D9A03D3}" type="pres">
      <dgm:prSet presAssocID="{DBAF9FCA-F350-5148-A9BC-15D8AC162513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376C385F-ACC4-EE48-9725-A55F7C7C4D37}" type="pres">
      <dgm:prSet presAssocID="{DBAF9FCA-F350-5148-A9BC-15D8AC162513}" presName="rootComposite" presStyleCnt="0"/>
      <dgm:spPr/>
      <dgm:t>
        <a:bodyPr/>
        <a:lstStyle/>
        <a:p>
          <a:endParaRPr lang="es-ES"/>
        </a:p>
      </dgm:t>
    </dgm:pt>
    <dgm:pt modelId="{FD434C14-F5B6-4843-8BC1-61EEB49EB65E}" type="pres">
      <dgm:prSet presAssocID="{DBAF9FCA-F350-5148-A9BC-15D8AC162513}" presName="rootText" presStyleLbl="node2" presStyleIdx="2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6875C74-C227-1C4C-8F32-734F233C13AA}" type="pres">
      <dgm:prSet presAssocID="{DBAF9FCA-F350-5148-A9BC-15D8AC162513}" presName="rootConnector" presStyleLbl="node2" presStyleIdx="2" presStyleCnt="10"/>
      <dgm:spPr/>
      <dgm:t>
        <a:bodyPr/>
        <a:lstStyle/>
        <a:p>
          <a:endParaRPr lang="es-ES"/>
        </a:p>
      </dgm:t>
    </dgm:pt>
    <dgm:pt modelId="{8D05D519-E3FE-5E4A-90C3-31CCBB1DCA3E}" type="pres">
      <dgm:prSet presAssocID="{DBAF9FCA-F350-5148-A9BC-15D8AC162513}" presName="hierChild4" presStyleCnt="0"/>
      <dgm:spPr/>
      <dgm:t>
        <a:bodyPr/>
        <a:lstStyle/>
        <a:p>
          <a:endParaRPr lang="es-ES"/>
        </a:p>
      </dgm:t>
    </dgm:pt>
    <dgm:pt modelId="{6EFD1CFF-6A45-C944-8BB8-68A1DA3E6520}" type="pres">
      <dgm:prSet presAssocID="{DBAF9FCA-F350-5148-A9BC-15D8AC162513}" presName="hierChild5" presStyleCnt="0"/>
      <dgm:spPr/>
      <dgm:t>
        <a:bodyPr/>
        <a:lstStyle/>
        <a:p>
          <a:endParaRPr lang="es-ES"/>
        </a:p>
      </dgm:t>
    </dgm:pt>
    <dgm:pt modelId="{F760BA4E-5D3C-E24D-8766-7A83979B0897}" type="pres">
      <dgm:prSet presAssocID="{BEF5E5E9-0C57-C345-9875-03F7D9653F18}" presName="Name48" presStyleLbl="parChTrans1D2" presStyleIdx="3" presStyleCnt="10" custSzX="141692"/>
      <dgm:spPr/>
      <dgm:t>
        <a:bodyPr/>
        <a:lstStyle/>
        <a:p>
          <a:endParaRPr lang="es-ES"/>
        </a:p>
      </dgm:t>
    </dgm:pt>
    <dgm:pt modelId="{3CDBCC47-C80E-A94D-B097-2041D15A0E99}" type="pres">
      <dgm:prSet presAssocID="{0B5E65F3-14C4-2047-9D85-F2549D5CD09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F6CF3705-CB48-874F-9643-FF0D97B094A9}" type="pres">
      <dgm:prSet presAssocID="{0B5E65F3-14C4-2047-9D85-F2549D5CD097}" presName="rootComposite" presStyleCnt="0"/>
      <dgm:spPr/>
      <dgm:t>
        <a:bodyPr/>
        <a:lstStyle/>
        <a:p>
          <a:endParaRPr lang="es-ES"/>
        </a:p>
      </dgm:t>
    </dgm:pt>
    <dgm:pt modelId="{F8500101-5F4D-184D-ABF3-D8B26A9D096D}" type="pres">
      <dgm:prSet presAssocID="{0B5E65F3-14C4-2047-9D85-F2549D5CD097}" presName="rootText" presStyleLbl="node2" presStyleIdx="3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CB50887A-1322-DD43-8F25-AD37B2B3CA9D}" type="pres">
      <dgm:prSet presAssocID="{0B5E65F3-14C4-2047-9D85-F2549D5CD097}" presName="rootConnector" presStyleLbl="node2" presStyleIdx="3" presStyleCnt="10"/>
      <dgm:spPr/>
      <dgm:t>
        <a:bodyPr/>
        <a:lstStyle/>
        <a:p>
          <a:endParaRPr lang="es-ES"/>
        </a:p>
      </dgm:t>
    </dgm:pt>
    <dgm:pt modelId="{F7A68D80-E2E4-7E4F-9D69-86677E74963A}" type="pres">
      <dgm:prSet presAssocID="{0B5E65F3-14C4-2047-9D85-F2549D5CD097}" presName="hierChild4" presStyleCnt="0"/>
      <dgm:spPr/>
      <dgm:t>
        <a:bodyPr/>
        <a:lstStyle/>
        <a:p>
          <a:endParaRPr lang="es-ES"/>
        </a:p>
      </dgm:t>
    </dgm:pt>
    <dgm:pt modelId="{77945F21-C269-6B4C-AE4D-2B659C680CF4}" type="pres">
      <dgm:prSet presAssocID="{0B5E65F3-14C4-2047-9D85-F2549D5CD097}" presName="hierChild5" presStyleCnt="0"/>
      <dgm:spPr/>
      <dgm:t>
        <a:bodyPr/>
        <a:lstStyle/>
        <a:p>
          <a:endParaRPr lang="es-ES"/>
        </a:p>
      </dgm:t>
    </dgm:pt>
    <dgm:pt modelId="{5E3B60C8-FA13-0543-8896-DD601A9A4A82}" type="pres">
      <dgm:prSet presAssocID="{D6FA023A-4CF8-4248-8BAE-4D2AB0747C22}" presName="Name48" presStyleLbl="parChTrans1D2" presStyleIdx="4" presStyleCnt="10" custSzX="141692"/>
      <dgm:spPr/>
      <dgm:t>
        <a:bodyPr/>
        <a:lstStyle/>
        <a:p>
          <a:endParaRPr lang="es-ES"/>
        </a:p>
      </dgm:t>
    </dgm:pt>
    <dgm:pt modelId="{E8253D67-C7F4-AB41-AAEC-B4FE71C90915}" type="pres">
      <dgm:prSet presAssocID="{C8A618A7-3146-2543-96F5-7BF7DDE82B3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A055D103-3C0C-4C42-9F41-07B03336AADB}" type="pres">
      <dgm:prSet presAssocID="{C8A618A7-3146-2543-96F5-7BF7DDE82B37}" presName="rootComposite" presStyleCnt="0"/>
      <dgm:spPr/>
      <dgm:t>
        <a:bodyPr/>
        <a:lstStyle/>
        <a:p>
          <a:endParaRPr lang="es-ES"/>
        </a:p>
      </dgm:t>
    </dgm:pt>
    <dgm:pt modelId="{B272D5A0-195F-8843-9F48-524A2E2F3349}" type="pres">
      <dgm:prSet presAssocID="{C8A618A7-3146-2543-96F5-7BF7DDE82B37}" presName="rootText" presStyleLbl="node2" presStyleIdx="4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3EA6C65-1A1D-F149-A3B8-422159F450A8}" type="pres">
      <dgm:prSet presAssocID="{C8A618A7-3146-2543-96F5-7BF7DDE82B37}" presName="rootConnector" presStyleLbl="node2" presStyleIdx="4" presStyleCnt="10"/>
      <dgm:spPr/>
      <dgm:t>
        <a:bodyPr/>
        <a:lstStyle/>
        <a:p>
          <a:endParaRPr lang="es-ES"/>
        </a:p>
      </dgm:t>
    </dgm:pt>
    <dgm:pt modelId="{2E0CE4F0-C13F-B242-800C-2C2CE69767DD}" type="pres">
      <dgm:prSet presAssocID="{C8A618A7-3146-2543-96F5-7BF7DDE82B37}" presName="hierChild4" presStyleCnt="0"/>
      <dgm:spPr/>
      <dgm:t>
        <a:bodyPr/>
        <a:lstStyle/>
        <a:p>
          <a:endParaRPr lang="es-ES"/>
        </a:p>
      </dgm:t>
    </dgm:pt>
    <dgm:pt modelId="{8DF42107-D49B-B449-968A-1C849E350161}" type="pres">
      <dgm:prSet presAssocID="{C8A618A7-3146-2543-96F5-7BF7DDE82B37}" presName="hierChild5" presStyleCnt="0"/>
      <dgm:spPr/>
      <dgm:t>
        <a:bodyPr/>
        <a:lstStyle/>
        <a:p>
          <a:endParaRPr lang="es-ES"/>
        </a:p>
      </dgm:t>
    </dgm:pt>
    <dgm:pt modelId="{E18ABF8E-B685-9A4A-9E3E-17667AE40BA9}" type="pres">
      <dgm:prSet presAssocID="{6521DB0C-E9DA-BB43-91C4-78358E183240}" presName="Name48" presStyleLbl="parChTrans1D2" presStyleIdx="5" presStyleCnt="10" custSzX="141692"/>
      <dgm:spPr/>
      <dgm:t>
        <a:bodyPr/>
        <a:lstStyle/>
        <a:p>
          <a:endParaRPr lang="es-ES"/>
        </a:p>
      </dgm:t>
    </dgm:pt>
    <dgm:pt modelId="{E5A32505-CA82-7741-95DB-943B31ACC512}" type="pres">
      <dgm:prSet presAssocID="{20602B26-2F64-1742-A11F-A4EC4D8B92E6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2364BB32-F39F-8340-BC56-67C04F3D4AD3}" type="pres">
      <dgm:prSet presAssocID="{20602B26-2F64-1742-A11F-A4EC4D8B92E6}" presName="rootComposite" presStyleCnt="0"/>
      <dgm:spPr/>
      <dgm:t>
        <a:bodyPr/>
        <a:lstStyle/>
        <a:p>
          <a:endParaRPr lang="es-ES"/>
        </a:p>
      </dgm:t>
    </dgm:pt>
    <dgm:pt modelId="{9A4F5F6D-533E-5947-809F-6258E533A3BC}" type="pres">
      <dgm:prSet presAssocID="{20602B26-2F64-1742-A11F-A4EC4D8B92E6}" presName="rootText" presStyleLbl="node2" presStyleIdx="5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11E4C6B-2295-C14D-9F47-EE3A566B661B}" type="pres">
      <dgm:prSet presAssocID="{20602B26-2F64-1742-A11F-A4EC4D8B92E6}" presName="rootConnector" presStyleLbl="node2" presStyleIdx="5" presStyleCnt="10"/>
      <dgm:spPr/>
      <dgm:t>
        <a:bodyPr/>
        <a:lstStyle/>
        <a:p>
          <a:endParaRPr lang="es-ES"/>
        </a:p>
      </dgm:t>
    </dgm:pt>
    <dgm:pt modelId="{D045EF7B-4012-6C4A-A029-DBD5F2DBC73A}" type="pres">
      <dgm:prSet presAssocID="{20602B26-2F64-1742-A11F-A4EC4D8B92E6}" presName="hierChild4" presStyleCnt="0"/>
      <dgm:spPr/>
      <dgm:t>
        <a:bodyPr/>
        <a:lstStyle/>
        <a:p>
          <a:endParaRPr lang="es-ES"/>
        </a:p>
      </dgm:t>
    </dgm:pt>
    <dgm:pt modelId="{35E71FB4-8820-A64F-9A54-5B6AAC8003AA}" type="pres">
      <dgm:prSet presAssocID="{20602B26-2F64-1742-A11F-A4EC4D8B92E6}" presName="hierChild5" presStyleCnt="0"/>
      <dgm:spPr/>
      <dgm:t>
        <a:bodyPr/>
        <a:lstStyle/>
        <a:p>
          <a:endParaRPr lang="es-ES"/>
        </a:p>
      </dgm:t>
    </dgm:pt>
    <dgm:pt modelId="{A2D3456B-55D9-3A4B-BDE9-22CF1510C4C4}" type="pres">
      <dgm:prSet presAssocID="{6002E1A8-BEF0-A948-A1DD-DE3A36DCC703}" presName="Name48" presStyleLbl="parChTrans1D2" presStyleIdx="6" presStyleCnt="10" custSzX="141692"/>
      <dgm:spPr/>
      <dgm:t>
        <a:bodyPr/>
        <a:lstStyle/>
        <a:p>
          <a:endParaRPr lang="es-ES"/>
        </a:p>
      </dgm:t>
    </dgm:pt>
    <dgm:pt modelId="{0BB11715-92CD-BB41-9BE2-BBB96ECA1B9E}" type="pres">
      <dgm:prSet presAssocID="{21E6D834-FF90-C542-9F51-529C18F2CEB8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346473E6-5CEF-1143-B02B-C824F79A1A9E}" type="pres">
      <dgm:prSet presAssocID="{21E6D834-FF90-C542-9F51-529C18F2CEB8}" presName="rootComposite" presStyleCnt="0"/>
      <dgm:spPr/>
      <dgm:t>
        <a:bodyPr/>
        <a:lstStyle/>
        <a:p>
          <a:endParaRPr lang="es-ES"/>
        </a:p>
      </dgm:t>
    </dgm:pt>
    <dgm:pt modelId="{A9633E03-362B-CD44-9D45-E81A2ACB812B}" type="pres">
      <dgm:prSet presAssocID="{21E6D834-FF90-C542-9F51-529C18F2CEB8}" presName="rootText" presStyleLbl="node2" presStyleIdx="6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15AD969-9EE0-CD4C-B625-857F1B5C771C}" type="pres">
      <dgm:prSet presAssocID="{21E6D834-FF90-C542-9F51-529C18F2CEB8}" presName="rootConnector" presStyleLbl="node2" presStyleIdx="6" presStyleCnt="10"/>
      <dgm:spPr/>
      <dgm:t>
        <a:bodyPr/>
        <a:lstStyle/>
        <a:p>
          <a:endParaRPr lang="es-ES"/>
        </a:p>
      </dgm:t>
    </dgm:pt>
    <dgm:pt modelId="{34CE5B13-4A97-5E46-BDF5-3D2E2866F6CC}" type="pres">
      <dgm:prSet presAssocID="{21E6D834-FF90-C542-9F51-529C18F2CEB8}" presName="hierChild4" presStyleCnt="0"/>
      <dgm:spPr/>
      <dgm:t>
        <a:bodyPr/>
        <a:lstStyle/>
        <a:p>
          <a:endParaRPr lang="es-ES"/>
        </a:p>
      </dgm:t>
    </dgm:pt>
    <dgm:pt modelId="{B9600937-A27B-4D4F-99D0-B857FC2F97E5}" type="pres">
      <dgm:prSet presAssocID="{21E6D834-FF90-C542-9F51-529C18F2CEB8}" presName="hierChild5" presStyleCnt="0"/>
      <dgm:spPr/>
      <dgm:t>
        <a:bodyPr/>
        <a:lstStyle/>
        <a:p>
          <a:endParaRPr lang="es-ES"/>
        </a:p>
      </dgm:t>
    </dgm:pt>
    <dgm:pt modelId="{D9FAFA8B-FB95-5B43-8B82-29B50CEA9620}" type="pres">
      <dgm:prSet presAssocID="{20CF58D1-FEB8-0D40-9309-B8ADA5F1B414}" presName="Name48" presStyleLbl="parChTrans1D2" presStyleIdx="7" presStyleCnt="10" custSzX="141692"/>
      <dgm:spPr/>
      <dgm:t>
        <a:bodyPr/>
        <a:lstStyle/>
        <a:p>
          <a:endParaRPr lang="es-ES"/>
        </a:p>
      </dgm:t>
    </dgm:pt>
    <dgm:pt modelId="{E056D141-FD41-A847-B829-0639BE8FDF12}" type="pres">
      <dgm:prSet presAssocID="{085DD8DF-63A2-F247-9AC5-DDBD9D0F024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078CCD7C-6F5A-7942-A9F5-C3D6C6A49E42}" type="pres">
      <dgm:prSet presAssocID="{085DD8DF-63A2-F247-9AC5-DDBD9D0F0247}" presName="rootComposite" presStyleCnt="0"/>
      <dgm:spPr/>
      <dgm:t>
        <a:bodyPr/>
        <a:lstStyle/>
        <a:p>
          <a:endParaRPr lang="es-ES"/>
        </a:p>
      </dgm:t>
    </dgm:pt>
    <dgm:pt modelId="{C1C180D3-83B8-C543-A965-804A55E2E609}" type="pres">
      <dgm:prSet presAssocID="{085DD8DF-63A2-F247-9AC5-DDBD9D0F0247}" presName="rootText" presStyleLbl="node2" presStyleIdx="7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8B971E8F-C988-1946-984A-B4ED9A10AB65}" type="pres">
      <dgm:prSet presAssocID="{085DD8DF-63A2-F247-9AC5-DDBD9D0F0247}" presName="rootConnector" presStyleLbl="node2" presStyleIdx="7" presStyleCnt="10"/>
      <dgm:spPr/>
      <dgm:t>
        <a:bodyPr/>
        <a:lstStyle/>
        <a:p>
          <a:endParaRPr lang="es-ES"/>
        </a:p>
      </dgm:t>
    </dgm:pt>
    <dgm:pt modelId="{3332EE79-E1B8-B24B-97F4-BDED6A15CD93}" type="pres">
      <dgm:prSet presAssocID="{085DD8DF-63A2-F247-9AC5-DDBD9D0F0247}" presName="hierChild4" presStyleCnt="0"/>
      <dgm:spPr/>
      <dgm:t>
        <a:bodyPr/>
        <a:lstStyle/>
        <a:p>
          <a:endParaRPr lang="es-ES"/>
        </a:p>
      </dgm:t>
    </dgm:pt>
    <dgm:pt modelId="{445FD032-6D13-5341-A175-9C0AD1F7FDFC}" type="pres">
      <dgm:prSet presAssocID="{085DD8DF-63A2-F247-9AC5-DDBD9D0F0247}" presName="hierChild5" presStyleCnt="0"/>
      <dgm:spPr/>
      <dgm:t>
        <a:bodyPr/>
        <a:lstStyle/>
        <a:p>
          <a:endParaRPr lang="es-ES"/>
        </a:p>
      </dgm:t>
    </dgm:pt>
    <dgm:pt modelId="{BE65067B-FC28-584D-ACD0-F6CBE589D616}" type="pres">
      <dgm:prSet presAssocID="{9EADCF7C-5E5A-F24C-AC23-5F304E994E64}" presName="Name48" presStyleLbl="parChTrans1D2" presStyleIdx="8" presStyleCnt="10" custSzX="141692"/>
      <dgm:spPr/>
      <dgm:t>
        <a:bodyPr/>
        <a:lstStyle/>
        <a:p>
          <a:endParaRPr lang="es-ES"/>
        </a:p>
      </dgm:t>
    </dgm:pt>
    <dgm:pt modelId="{4D321D18-FE38-4643-82F5-4A11FE854D61}" type="pres">
      <dgm:prSet presAssocID="{EDD30B7B-2F87-6346-A277-51C80D3009B4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54F0E801-4A82-B842-A0AF-4F8A67DA82FC}" type="pres">
      <dgm:prSet presAssocID="{EDD30B7B-2F87-6346-A277-51C80D3009B4}" presName="rootComposite" presStyleCnt="0"/>
      <dgm:spPr/>
      <dgm:t>
        <a:bodyPr/>
        <a:lstStyle/>
        <a:p>
          <a:endParaRPr lang="es-ES"/>
        </a:p>
      </dgm:t>
    </dgm:pt>
    <dgm:pt modelId="{BDA27209-03D4-3C4E-8EB1-343360F0E962}" type="pres">
      <dgm:prSet presAssocID="{EDD30B7B-2F87-6346-A277-51C80D3009B4}" presName="rootText" presStyleLbl="node2" presStyleIdx="8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543A8C6-2769-0A4D-9F02-71F503012DF6}" type="pres">
      <dgm:prSet presAssocID="{EDD30B7B-2F87-6346-A277-51C80D3009B4}" presName="rootConnector" presStyleLbl="node2" presStyleIdx="8" presStyleCnt="10"/>
      <dgm:spPr/>
      <dgm:t>
        <a:bodyPr/>
        <a:lstStyle/>
        <a:p>
          <a:endParaRPr lang="es-ES"/>
        </a:p>
      </dgm:t>
    </dgm:pt>
    <dgm:pt modelId="{7D7C9505-C5E4-2143-AD87-CB5DDB82798D}" type="pres">
      <dgm:prSet presAssocID="{EDD30B7B-2F87-6346-A277-51C80D3009B4}" presName="hierChild4" presStyleCnt="0"/>
      <dgm:spPr/>
      <dgm:t>
        <a:bodyPr/>
        <a:lstStyle/>
        <a:p>
          <a:endParaRPr lang="es-ES"/>
        </a:p>
      </dgm:t>
    </dgm:pt>
    <dgm:pt modelId="{2D0A6A0B-C1CF-FF4C-8483-DCED70EE0ACA}" type="pres">
      <dgm:prSet presAssocID="{EDD30B7B-2F87-6346-A277-51C80D3009B4}" presName="hierChild5" presStyleCnt="0"/>
      <dgm:spPr/>
      <dgm:t>
        <a:bodyPr/>
        <a:lstStyle/>
        <a:p>
          <a:endParaRPr lang="es-ES"/>
        </a:p>
      </dgm:t>
    </dgm:pt>
    <dgm:pt modelId="{01C8A73E-9D84-724D-9F62-ED27A6E380BC}" type="pres">
      <dgm:prSet presAssocID="{5CE89238-DD93-C742-BA77-A1D42EFB35B3}" presName="Name48" presStyleLbl="parChTrans1D2" presStyleIdx="9" presStyleCnt="10" custSzX="141692"/>
      <dgm:spPr/>
      <dgm:t>
        <a:bodyPr/>
        <a:lstStyle/>
        <a:p>
          <a:endParaRPr lang="es-ES"/>
        </a:p>
      </dgm:t>
    </dgm:pt>
    <dgm:pt modelId="{6602D7B5-95D8-E74B-88FF-36A3262D6BE2}" type="pres">
      <dgm:prSet presAssocID="{73261F49-E6DC-6144-B136-9225B70FA1AC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264E78A2-96DD-AF44-B5F9-0EAA62A35796}" type="pres">
      <dgm:prSet presAssocID="{73261F49-E6DC-6144-B136-9225B70FA1AC}" presName="rootComposite" presStyleCnt="0"/>
      <dgm:spPr/>
      <dgm:t>
        <a:bodyPr/>
        <a:lstStyle/>
        <a:p>
          <a:endParaRPr lang="es-ES"/>
        </a:p>
      </dgm:t>
    </dgm:pt>
    <dgm:pt modelId="{CFB57F2F-AB86-2541-B861-F95AEEE369E2}" type="pres">
      <dgm:prSet presAssocID="{73261F49-E6DC-6144-B136-9225B70FA1AC}" presName="rootText" presStyleLbl="node2" presStyleIdx="9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5B037BD-8A5A-9444-BB70-E9C7AC7A1107}" type="pres">
      <dgm:prSet presAssocID="{73261F49-E6DC-6144-B136-9225B70FA1AC}" presName="rootConnector" presStyleLbl="node2" presStyleIdx="9" presStyleCnt="10"/>
      <dgm:spPr/>
      <dgm:t>
        <a:bodyPr/>
        <a:lstStyle/>
        <a:p>
          <a:endParaRPr lang="es-ES"/>
        </a:p>
      </dgm:t>
    </dgm:pt>
    <dgm:pt modelId="{A06F57FF-60F5-B94D-AC98-818B7C05621E}" type="pres">
      <dgm:prSet presAssocID="{73261F49-E6DC-6144-B136-9225B70FA1AC}" presName="hierChild4" presStyleCnt="0"/>
      <dgm:spPr/>
      <dgm:t>
        <a:bodyPr/>
        <a:lstStyle/>
        <a:p>
          <a:endParaRPr lang="es-ES"/>
        </a:p>
      </dgm:t>
    </dgm:pt>
    <dgm:pt modelId="{0FBAD7EF-1016-E342-B780-1A50F747A70D}" type="pres">
      <dgm:prSet presAssocID="{73261F49-E6DC-6144-B136-9225B70FA1AC}" presName="hierChild5" presStyleCnt="0"/>
      <dgm:spPr/>
      <dgm:t>
        <a:bodyPr/>
        <a:lstStyle/>
        <a:p>
          <a:endParaRPr lang="es-ES"/>
        </a:p>
      </dgm:t>
    </dgm:pt>
    <dgm:pt modelId="{91DE3150-F5BA-6A4C-94FE-8CBA03F441D6}" type="pres">
      <dgm:prSet presAssocID="{91B9CBBF-D90A-1144-AF2C-C94B42530FBB}" presName="hierChild3" presStyleCnt="0"/>
      <dgm:spPr/>
      <dgm:t>
        <a:bodyPr/>
        <a:lstStyle/>
        <a:p>
          <a:endParaRPr lang="es-ES"/>
        </a:p>
      </dgm:t>
    </dgm:pt>
  </dgm:ptLst>
  <dgm:cxnLst>
    <dgm:cxn modelId="{3978211E-785C-8547-9C29-97AF1E256600}" type="presOf" srcId="{91B9CBBF-D90A-1144-AF2C-C94B42530FBB}" destId="{C8F9B44E-B9D5-FD44-9D01-8B2A3320EC66}" srcOrd="0" destOrd="0" presId="urn:microsoft.com/office/officeart/2005/8/layout/orgChart1"/>
    <dgm:cxn modelId="{FEE53624-5500-214F-A232-767CA3870EE5}" type="presOf" srcId="{20602B26-2F64-1742-A11F-A4EC4D8B92E6}" destId="{9A4F5F6D-533E-5947-809F-6258E533A3BC}" srcOrd="0" destOrd="0" presId="urn:microsoft.com/office/officeart/2005/8/layout/orgChart1"/>
    <dgm:cxn modelId="{060382C6-6647-1248-A6BB-B339390C881E}" type="presOf" srcId="{91B9CBBF-D90A-1144-AF2C-C94B42530FBB}" destId="{7039EF7C-0F6D-7541-859D-9B40B2ACB886}" srcOrd="1" destOrd="0" presId="urn:microsoft.com/office/officeart/2005/8/layout/orgChart1"/>
    <dgm:cxn modelId="{D79BF017-F2F1-EA47-A726-0AD9464F38BD}" type="presOf" srcId="{5CE89238-DD93-C742-BA77-A1D42EFB35B3}" destId="{01C8A73E-9D84-724D-9F62-ED27A6E380BC}" srcOrd="0" destOrd="0" presId="urn:microsoft.com/office/officeart/2005/8/layout/orgChart1"/>
    <dgm:cxn modelId="{E7AA7102-75EA-9F46-AE5B-1330B0CC906E}" srcId="{91B9CBBF-D90A-1144-AF2C-C94B42530FBB}" destId="{0B5E65F3-14C4-2047-9D85-F2549D5CD097}" srcOrd="3" destOrd="0" parTransId="{BEF5E5E9-0C57-C345-9875-03F7D9653F18}" sibTransId="{92CA1788-B1F6-AD47-AB89-1CA55443864D}"/>
    <dgm:cxn modelId="{A6AD7A12-B48E-934E-99F2-2C140B8D8FB2}" type="presOf" srcId="{0A7162CC-9281-2744-A515-397F2A62E342}" destId="{FDEFC273-CB8E-9F4D-8509-38905BB1FA8A}" srcOrd="0" destOrd="0" presId="urn:microsoft.com/office/officeart/2005/8/layout/orgChart1"/>
    <dgm:cxn modelId="{811EC78E-CD27-9747-8FD3-695B01939A74}" type="presOf" srcId="{6521DB0C-E9DA-BB43-91C4-78358E183240}" destId="{E18ABF8E-B685-9A4A-9E3E-17667AE40BA9}" srcOrd="0" destOrd="0" presId="urn:microsoft.com/office/officeart/2005/8/layout/orgChart1"/>
    <dgm:cxn modelId="{423C4683-67AB-C044-ABC5-D74AC72B7DC1}" type="presOf" srcId="{0B5E65F3-14C4-2047-9D85-F2549D5CD097}" destId="{CB50887A-1322-DD43-8F25-AD37B2B3CA9D}" srcOrd="1" destOrd="0" presId="urn:microsoft.com/office/officeart/2005/8/layout/orgChart1"/>
    <dgm:cxn modelId="{0795A69F-C895-0A49-ACB0-6731940EB89C}" type="presOf" srcId="{21E6D834-FF90-C542-9F51-529C18F2CEB8}" destId="{A9633E03-362B-CD44-9D45-E81A2ACB812B}" srcOrd="0" destOrd="0" presId="urn:microsoft.com/office/officeart/2005/8/layout/orgChart1"/>
    <dgm:cxn modelId="{8053F14C-C2D3-B640-839B-F59A166DF4E0}" type="presOf" srcId="{20CF58D1-FEB8-0D40-9309-B8ADA5F1B414}" destId="{D9FAFA8B-FB95-5B43-8B82-29B50CEA9620}" srcOrd="0" destOrd="0" presId="urn:microsoft.com/office/officeart/2005/8/layout/orgChart1"/>
    <dgm:cxn modelId="{EC7634BF-5AAB-544F-B020-817F947DBC12}" type="presOf" srcId="{0B5E65F3-14C4-2047-9D85-F2549D5CD097}" destId="{F8500101-5F4D-184D-ABF3-D8B26A9D096D}" srcOrd="0" destOrd="0" presId="urn:microsoft.com/office/officeart/2005/8/layout/orgChart1"/>
    <dgm:cxn modelId="{AB89DA95-9A56-C445-BC74-6D5A489D689A}" srcId="{91B9CBBF-D90A-1144-AF2C-C94B42530FBB}" destId="{73261F49-E6DC-6144-B136-9225B70FA1AC}" srcOrd="9" destOrd="0" parTransId="{5CE89238-DD93-C742-BA77-A1D42EFB35B3}" sibTransId="{612DFC1A-65F4-5749-979D-8107EFCF81D8}"/>
    <dgm:cxn modelId="{795AFD7C-2FAE-434E-9900-1375759CD92B}" type="presOf" srcId="{3EC2EFF8-B2D6-B547-B964-F33DA6C9CC01}" destId="{00D55205-6603-BB41-8C4E-74343310F4A3}" srcOrd="1" destOrd="0" presId="urn:microsoft.com/office/officeart/2005/8/layout/orgChart1"/>
    <dgm:cxn modelId="{9C290BA5-5F16-574A-8331-71F629B3EA6C}" type="presOf" srcId="{A2D3F33B-2EA9-E241-9B11-34D4044585AE}" destId="{22F28780-A52C-2E4E-BE6C-36C8656D93AA}" srcOrd="0" destOrd="0" presId="urn:microsoft.com/office/officeart/2005/8/layout/orgChart1"/>
    <dgm:cxn modelId="{44D4BE73-26AE-BF47-9A66-490C45000E1B}" srcId="{A2D3F33B-2EA9-E241-9B11-34D4044585AE}" destId="{91B9CBBF-D90A-1144-AF2C-C94B42530FBB}" srcOrd="0" destOrd="0" parTransId="{9006A831-AC98-7F45-9446-B53790025FFB}" sibTransId="{D34A5856-28C0-0544-B5EB-EB7EABEB91D4}"/>
    <dgm:cxn modelId="{EB60885F-203A-454A-BFDE-544238BE21AC}" type="presOf" srcId="{16B02115-40EF-5348-B713-E92E88A62870}" destId="{F137B965-A5FA-4943-82CD-7DC51D92A930}" srcOrd="1" destOrd="0" presId="urn:microsoft.com/office/officeart/2005/8/layout/orgChart1"/>
    <dgm:cxn modelId="{5160B7AC-BD89-5C42-B846-EE7ABECE80A1}" type="presOf" srcId="{EDD30B7B-2F87-6346-A277-51C80D3009B4}" destId="{BDA27209-03D4-3C4E-8EB1-343360F0E962}" srcOrd="0" destOrd="0" presId="urn:microsoft.com/office/officeart/2005/8/layout/orgChart1"/>
    <dgm:cxn modelId="{B94153DD-2066-7848-8A50-619EE151CA1E}" srcId="{91B9CBBF-D90A-1144-AF2C-C94B42530FBB}" destId="{085DD8DF-63A2-F247-9AC5-DDBD9D0F0247}" srcOrd="7" destOrd="0" parTransId="{20CF58D1-FEB8-0D40-9309-B8ADA5F1B414}" sibTransId="{0E255A8D-7989-4A41-B3E2-CAAEB95B43E5}"/>
    <dgm:cxn modelId="{5F0E404E-5432-7548-8440-473932321CBD}" type="presOf" srcId="{3EC2EFF8-B2D6-B547-B964-F33DA6C9CC01}" destId="{D718FF30-FEA3-4B4F-8D5F-1CADC92F8341}" srcOrd="0" destOrd="0" presId="urn:microsoft.com/office/officeart/2005/8/layout/orgChart1"/>
    <dgm:cxn modelId="{BCDDC6C0-F120-1F4A-A514-1575B4FA3785}" type="presOf" srcId="{46234234-5C30-7E44-B344-F9ADFE1520F6}" destId="{7EEC4A15-85AD-F949-BEA5-92D3B27C6889}" srcOrd="0" destOrd="0" presId="urn:microsoft.com/office/officeart/2005/8/layout/orgChart1"/>
    <dgm:cxn modelId="{106C8CC5-383C-FB4C-8CFC-821E5899640C}" srcId="{91B9CBBF-D90A-1144-AF2C-C94B42530FBB}" destId="{16B02115-40EF-5348-B713-E92E88A62870}" srcOrd="1" destOrd="0" parTransId="{0A7162CC-9281-2744-A515-397F2A62E342}" sibTransId="{10815A42-373D-6842-8022-20EEBB1009B5}"/>
    <dgm:cxn modelId="{5290C8CA-69BD-B148-90F6-15D6D5210CD6}" type="presOf" srcId="{6002E1A8-BEF0-A948-A1DD-DE3A36DCC703}" destId="{A2D3456B-55D9-3A4B-BDE9-22CF1510C4C4}" srcOrd="0" destOrd="0" presId="urn:microsoft.com/office/officeart/2005/8/layout/orgChart1"/>
    <dgm:cxn modelId="{46CE930B-1E21-0441-B3C6-28C27443E2EC}" srcId="{91B9CBBF-D90A-1144-AF2C-C94B42530FBB}" destId="{3EC2EFF8-B2D6-B547-B964-F33DA6C9CC01}" srcOrd="0" destOrd="0" parTransId="{7510AFF4-6C1B-6C41-A3AC-B7CC1BCA3491}" sibTransId="{86DC8A72-EF9C-6D4A-A8E4-B9A232338378}"/>
    <dgm:cxn modelId="{42AF4113-3D4B-DF40-B7FF-2046A259DD54}" type="presOf" srcId="{EDD30B7B-2F87-6346-A277-51C80D3009B4}" destId="{4543A8C6-2769-0A4D-9F02-71F503012DF6}" srcOrd="1" destOrd="0" presId="urn:microsoft.com/office/officeart/2005/8/layout/orgChart1"/>
    <dgm:cxn modelId="{CC0FB149-1620-6744-A43D-543421A4592C}" type="presOf" srcId="{DBAF9FCA-F350-5148-A9BC-15D8AC162513}" destId="{D6875C74-C227-1C4C-8F32-734F233C13AA}" srcOrd="1" destOrd="0" presId="urn:microsoft.com/office/officeart/2005/8/layout/orgChart1"/>
    <dgm:cxn modelId="{CDF93FBF-DF84-F448-A7F3-C5E17A53628B}" srcId="{91B9CBBF-D90A-1144-AF2C-C94B42530FBB}" destId="{DBAF9FCA-F350-5148-A9BC-15D8AC162513}" srcOrd="2" destOrd="0" parTransId="{46234234-5C30-7E44-B344-F9ADFE1520F6}" sibTransId="{493C3E67-3841-A04A-A9F2-AA41FBB3A5A6}"/>
    <dgm:cxn modelId="{DC11CF34-EEF6-9941-8BA6-A20696395EC5}" type="presOf" srcId="{9EADCF7C-5E5A-F24C-AC23-5F304E994E64}" destId="{BE65067B-FC28-584D-ACD0-F6CBE589D616}" srcOrd="0" destOrd="0" presId="urn:microsoft.com/office/officeart/2005/8/layout/orgChart1"/>
    <dgm:cxn modelId="{83607859-87AF-734E-AFF9-68F4D0AB9F9E}" type="presOf" srcId="{085DD8DF-63A2-F247-9AC5-DDBD9D0F0247}" destId="{8B971E8F-C988-1946-984A-B4ED9A10AB65}" srcOrd="1" destOrd="0" presId="urn:microsoft.com/office/officeart/2005/8/layout/orgChart1"/>
    <dgm:cxn modelId="{92FA69AA-C4B5-E249-AF2D-73E7DCB4B8F3}" srcId="{91B9CBBF-D90A-1144-AF2C-C94B42530FBB}" destId="{20602B26-2F64-1742-A11F-A4EC4D8B92E6}" srcOrd="5" destOrd="0" parTransId="{6521DB0C-E9DA-BB43-91C4-78358E183240}" sibTransId="{95DA8A34-FE39-C642-A833-A602D5FE6BDA}"/>
    <dgm:cxn modelId="{75D44633-0B88-C34E-B247-C5F63C27E15C}" srcId="{91B9CBBF-D90A-1144-AF2C-C94B42530FBB}" destId="{21E6D834-FF90-C542-9F51-529C18F2CEB8}" srcOrd="6" destOrd="0" parTransId="{6002E1A8-BEF0-A948-A1DD-DE3A36DCC703}" sibTransId="{CE29DA0D-DF35-144C-820A-D41E9AD9490F}"/>
    <dgm:cxn modelId="{59415B60-B459-0542-B43A-187EF53822A9}" type="presOf" srcId="{D6FA023A-4CF8-4248-8BAE-4D2AB0747C22}" destId="{5E3B60C8-FA13-0543-8896-DD601A9A4A82}" srcOrd="0" destOrd="0" presId="urn:microsoft.com/office/officeart/2005/8/layout/orgChart1"/>
    <dgm:cxn modelId="{2EA7E6D9-76AD-A84D-BA8A-37E634B3C85F}" type="presOf" srcId="{7510AFF4-6C1B-6C41-A3AC-B7CC1BCA3491}" destId="{54BC33E6-5FD5-4D4C-B742-E40A22DFA242}" srcOrd="0" destOrd="0" presId="urn:microsoft.com/office/officeart/2005/8/layout/orgChart1"/>
    <dgm:cxn modelId="{4DF34535-E5C0-2846-95FE-0D09BD442E01}" type="presOf" srcId="{C8A618A7-3146-2543-96F5-7BF7DDE82B37}" destId="{B272D5A0-195F-8843-9F48-524A2E2F3349}" srcOrd="0" destOrd="0" presId="urn:microsoft.com/office/officeart/2005/8/layout/orgChart1"/>
    <dgm:cxn modelId="{A00018DB-7B0F-1F43-AD8B-76E17D2C7001}" type="presOf" srcId="{16B02115-40EF-5348-B713-E92E88A62870}" destId="{CCC9CC65-4892-F645-A9FB-BA1DF9705C63}" srcOrd="0" destOrd="0" presId="urn:microsoft.com/office/officeart/2005/8/layout/orgChart1"/>
    <dgm:cxn modelId="{083BDBE2-C55A-CE4A-B227-BD588E378F21}" type="presOf" srcId="{085DD8DF-63A2-F247-9AC5-DDBD9D0F0247}" destId="{C1C180D3-83B8-C543-A965-804A55E2E609}" srcOrd="0" destOrd="0" presId="urn:microsoft.com/office/officeart/2005/8/layout/orgChart1"/>
    <dgm:cxn modelId="{E4964272-E8C7-054D-9CA4-7C0DB8F982F0}" type="presOf" srcId="{BEF5E5E9-0C57-C345-9875-03F7D9653F18}" destId="{F760BA4E-5D3C-E24D-8766-7A83979B0897}" srcOrd="0" destOrd="0" presId="urn:microsoft.com/office/officeart/2005/8/layout/orgChart1"/>
    <dgm:cxn modelId="{6B1372DE-B822-3C46-98A6-E63610BEBC03}" srcId="{91B9CBBF-D90A-1144-AF2C-C94B42530FBB}" destId="{EDD30B7B-2F87-6346-A277-51C80D3009B4}" srcOrd="8" destOrd="0" parTransId="{9EADCF7C-5E5A-F24C-AC23-5F304E994E64}" sibTransId="{B91654A4-105F-244F-B2D0-C476BFD489FB}"/>
    <dgm:cxn modelId="{7CF46E66-6CE6-4D47-B04C-42031AF33EFF}" srcId="{91B9CBBF-D90A-1144-AF2C-C94B42530FBB}" destId="{C8A618A7-3146-2543-96F5-7BF7DDE82B37}" srcOrd="4" destOrd="0" parTransId="{D6FA023A-4CF8-4248-8BAE-4D2AB0747C22}" sibTransId="{5061B6D4-C979-0446-9A30-3CF4D5B5B694}"/>
    <dgm:cxn modelId="{DCE2BB88-39D1-3443-81AD-7D012615FF63}" type="presOf" srcId="{73261F49-E6DC-6144-B136-9225B70FA1AC}" destId="{CFB57F2F-AB86-2541-B861-F95AEEE369E2}" srcOrd="0" destOrd="0" presId="urn:microsoft.com/office/officeart/2005/8/layout/orgChart1"/>
    <dgm:cxn modelId="{55FD10BB-161E-6E4E-80A4-BE060E03CE96}" type="presOf" srcId="{21E6D834-FF90-C542-9F51-529C18F2CEB8}" destId="{915AD969-9EE0-CD4C-B625-857F1B5C771C}" srcOrd="1" destOrd="0" presId="urn:microsoft.com/office/officeart/2005/8/layout/orgChart1"/>
    <dgm:cxn modelId="{0B0A19A9-E555-D04B-A664-19C2F2A09062}" type="presOf" srcId="{20602B26-2F64-1742-A11F-A4EC4D8B92E6}" destId="{511E4C6B-2295-C14D-9F47-EE3A566B661B}" srcOrd="1" destOrd="0" presId="urn:microsoft.com/office/officeart/2005/8/layout/orgChart1"/>
    <dgm:cxn modelId="{10327694-0247-284E-A0D8-091F788292EC}" type="presOf" srcId="{73261F49-E6DC-6144-B136-9225B70FA1AC}" destId="{75B037BD-8A5A-9444-BB70-E9C7AC7A1107}" srcOrd="1" destOrd="0" presId="urn:microsoft.com/office/officeart/2005/8/layout/orgChart1"/>
    <dgm:cxn modelId="{9197B542-2860-0A44-896F-21E8741BF133}" type="presOf" srcId="{C8A618A7-3146-2543-96F5-7BF7DDE82B37}" destId="{13EA6C65-1A1D-F149-A3B8-422159F450A8}" srcOrd="1" destOrd="0" presId="urn:microsoft.com/office/officeart/2005/8/layout/orgChart1"/>
    <dgm:cxn modelId="{4041E453-77EB-FB4D-8BF5-FEE395B2E857}" type="presOf" srcId="{DBAF9FCA-F350-5148-A9BC-15D8AC162513}" destId="{FD434C14-F5B6-4843-8BC1-61EEB49EB65E}" srcOrd="0" destOrd="0" presId="urn:microsoft.com/office/officeart/2005/8/layout/orgChart1"/>
    <dgm:cxn modelId="{E6F98A00-0A7B-9344-B857-981D09BC3F63}" type="presParOf" srcId="{22F28780-A52C-2E4E-BE6C-36C8656D93AA}" destId="{FAFB6595-DB80-9249-B3CB-9948E9558ECA}" srcOrd="0" destOrd="0" presId="urn:microsoft.com/office/officeart/2005/8/layout/orgChart1"/>
    <dgm:cxn modelId="{9C861070-903C-E341-A7F8-565C1D0E3D53}" type="presParOf" srcId="{FAFB6595-DB80-9249-B3CB-9948E9558ECA}" destId="{EA96F756-DD2A-794B-91A3-61BE064B1537}" srcOrd="0" destOrd="0" presId="urn:microsoft.com/office/officeart/2005/8/layout/orgChart1"/>
    <dgm:cxn modelId="{9A7A250A-DC7D-3B4C-AD35-018DEF82CE16}" type="presParOf" srcId="{EA96F756-DD2A-794B-91A3-61BE064B1537}" destId="{C8F9B44E-B9D5-FD44-9D01-8B2A3320EC66}" srcOrd="0" destOrd="0" presId="urn:microsoft.com/office/officeart/2005/8/layout/orgChart1"/>
    <dgm:cxn modelId="{C09BD2C3-6057-A04C-BCC2-AA5B0958BE72}" type="presParOf" srcId="{EA96F756-DD2A-794B-91A3-61BE064B1537}" destId="{7039EF7C-0F6D-7541-859D-9B40B2ACB886}" srcOrd="1" destOrd="0" presId="urn:microsoft.com/office/officeart/2005/8/layout/orgChart1"/>
    <dgm:cxn modelId="{DCA33362-79A5-574A-9A7A-0B845EF3AF7A}" type="presParOf" srcId="{FAFB6595-DB80-9249-B3CB-9948E9558ECA}" destId="{EBAAF153-6EA8-F14D-BC5D-20F7CE53101C}" srcOrd="1" destOrd="0" presId="urn:microsoft.com/office/officeart/2005/8/layout/orgChart1"/>
    <dgm:cxn modelId="{27AB21C1-7BA3-394C-8884-4586051EC1CF}" type="presParOf" srcId="{EBAAF153-6EA8-F14D-BC5D-20F7CE53101C}" destId="{54BC33E6-5FD5-4D4C-B742-E40A22DFA242}" srcOrd="0" destOrd="0" presId="urn:microsoft.com/office/officeart/2005/8/layout/orgChart1"/>
    <dgm:cxn modelId="{BBD08921-E3EE-2A47-8581-3E634713EC7B}" type="presParOf" srcId="{EBAAF153-6EA8-F14D-BC5D-20F7CE53101C}" destId="{3FE66B2A-5609-EA4A-BB53-2C4101528DE9}" srcOrd="1" destOrd="0" presId="urn:microsoft.com/office/officeart/2005/8/layout/orgChart1"/>
    <dgm:cxn modelId="{6F22FB3D-F4B8-3945-B151-AEA1387C2273}" type="presParOf" srcId="{3FE66B2A-5609-EA4A-BB53-2C4101528DE9}" destId="{5AF13B56-8BD0-FA4A-AB96-97A2A3FD4676}" srcOrd="0" destOrd="0" presId="urn:microsoft.com/office/officeart/2005/8/layout/orgChart1"/>
    <dgm:cxn modelId="{07E80028-0A82-FE49-BD52-14068193B7E7}" type="presParOf" srcId="{5AF13B56-8BD0-FA4A-AB96-97A2A3FD4676}" destId="{D718FF30-FEA3-4B4F-8D5F-1CADC92F8341}" srcOrd="0" destOrd="0" presId="urn:microsoft.com/office/officeart/2005/8/layout/orgChart1"/>
    <dgm:cxn modelId="{7C5D856A-9CC9-844A-8F03-ADDE608B21CA}" type="presParOf" srcId="{5AF13B56-8BD0-FA4A-AB96-97A2A3FD4676}" destId="{00D55205-6603-BB41-8C4E-74343310F4A3}" srcOrd="1" destOrd="0" presId="urn:microsoft.com/office/officeart/2005/8/layout/orgChart1"/>
    <dgm:cxn modelId="{1B856D46-74B2-FD4C-BF2F-5056E73376D4}" type="presParOf" srcId="{3FE66B2A-5609-EA4A-BB53-2C4101528DE9}" destId="{4063F961-4300-0743-8C7B-9077E2650BD4}" srcOrd="1" destOrd="0" presId="urn:microsoft.com/office/officeart/2005/8/layout/orgChart1"/>
    <dgm:cxn modelId="{FF243C17-495E-BF44-88C6-FCA048EACB21}" type="presParOf" srcId="{3FE66B2A-5609-EA4A-BB53-2C4101528DE9}" destId="{0B14C81E-7FBD-A94A-B12E-D9BBF2011289}" srcOrd="2" destOrd="0" presId="urn:microsoft.com/office/officeart/2005/8/layout/orgChart1"/>
    <dgm:cxn modelId="{8DDC0FF4-B5F6-9440-845D-9960E16ED8CE}" type="presParOf" srcId="{EBAAF153-6EA8-F14D-BC5D-20F7CE53101C}" destId="{FDEFC273-CB8E-9F4D-8509-38905BB1FA8A}" srcOrd="2" destOrd="0" presId="urn:microsoft.com/office/officeart/2005/8/layout/orgChart1"/>
    <dgm:cxn modelId="{67E15640-2D64-3F44-A99D-F49235D757FA}" type="presParOf" srcId="{EBAAF153-6EA8-F14D-BC5D-20F7CE53101C}" destId="{8BCD953C-AF61-FC47-B2A9-936DD4583C74}" srcOrd="3" destOrd="0" presId="urn:microsoft.com/office/officeart/2005/8/layout/orgChart1"/>
    <dgm:cxn modelId="{76B030B8-DE4E-C34A-9019-3F36E39365BE}" type="presParOf" srcId="{8BCD953C-AF61-FC47-B2A9-936DD4583C74}" destId="{7C4E60A5-B56F-5B48-99E4-B539F36D94D9}" srcOrd="0" destOrd="0" presId="urn:microsoft.com/office/officeart/2005/8/layout/orgChart1"/>
    <dgm:cxn modelId="{F7055E70-5E7B-4D42-8721-680C8CBD1237}" type="presParOf" srcId="{7C4E60A5-B56F-5B48-99E4-B539F36D94D9}" destId="{CCC9CC65-4892-F645-A9FB-BA1DF9705C63}" srcOrd="0" destOrd="0" presId="urn:microsoft.com/office/officeart/2005/8/layout/orgChart1"/>
    <dgm:cxn modelId="{65B470E1-F14A-044A-A315-B28DB77C1633}" type="presParOf" srcId="{7C4E60A5-B56F-5B48-99E4-B539F36D94D9}" destId="{F137B965-A5FA-4943-82CD-7DC51D92A930}" srcOrd="1" destOrd="0" presId="urn:microsoft.com/office/officeart/2005/8/layout/orgChart1"/>
    <dgm:cxn modelId="{E29BF372-D9AF-954D-981D-732C9B89118C}" type="presParOf" srcId="{8BCD953C-AF61-FC47-B2A9-936DD4583C74}" destId="{66D3C00F-123A-A24D-872F-837452970B31}" srcOrd="1" destOrd="0" presId="urn:microsoft.com/office/officeart/2005/8/layout/orgChart1"/>
    <dgm:cxn modelId="{23A995E6-D29F-EC4B-BB38-CEACBB62F0C6}" type="presParOf" srcId="{8BCD953C-AF61-FC47-B2A9-936DD4583C74}" destId="{9B00B7B7-861E-5049-9A0D-C2F3DA427AD2}" srcOrd="2" destOrd="0" presId="urn:microsoft.com/office/officeart/2005/8/layout/orgChart1"/>
    <dgm:cxn modelId="{275AE296-90D4-814B-B42B-9F4E085756C5}" type="presParOf" srcId="{EBAAF153-6EA8-F14D-BC5D-20F7CE53101C}" destId="{7EEC4A15-85AD-F949-BEA5-92D3B27C6889}" srcOrd="4" destOrd="0" presId="urn:microsoft.com/office/officeart/2005/8/layout/orgChart1"/>
    <dgm:cxn modelId="{6C3EC40D-EA4E-2A44-A9C4-27045C794316}" type="presParOf" srcId="{EBAAF153-6EA8-F14D-BC5D-20F7CE53101C}" destId="{4A3B97B1-83AF-364E-A8DC-7B963D9A03D3}" srcOrd="5" destOrd="0" presId="urn:microsoft.com/office/officeart/2005/8/layout/orgChart1"/>
    <dgm:cxn modelId="{75FE2FB2-0921-F94F-8F36-E2533D94115A}" type="presParOf" srcId="{4A3B97B1-83AF-364E-A8DC-7B963D9A03D3}" destId="{376C385F-ACC4-EE48-9725-A55F7C7C4D37}" srcOrd="0" destOrd="0" presId="urn:microsoft.com/office/officeart/2005/8/layout/orgChart1"/>
    <dgm:cxn modelId="{D1F47F99-D240-394E-A366-40AB999734EC}" type="presParOf" srcId="{376C385F-ACC4-EE48-9725-A55F7C7C4D37}" destId="{FD434C14-F5B6-4843-8BC1-61EEB49EB65E}" srcOrd="0" destOrd="0" presId="urn:microsoft.com/office/officeart/2005/8/layout/orgChart1"/>
    <dgm:cxn modelId="{1D25CB47-86ED-BE43-AB26-6014CA58E0AC}" type="presParOf" srcId="{376C385F-ACC4-EE48-9725-A55F7C7C4D37}" destId="{D6875C74-C227-1C4C-8F32-734F233C13AA}" srcOrd="1" destOrd="0" presId="urn:microsoft.com/office/officeart/2005/8/layout/orgChart1"/>
    <dgm:cxn modelId="{166E2E2F-6EF0-F843-8692-EC2F7BB89341}" type="presParOf" srcId="{4A3B97B1-83AF-364E-A8DC-7B963D9A03D3}" destId="{8D05D519-E3FE-5E4A-90C3-31CCBB1DCA3E}" srcOrd="1" destOrd="0" presId="urn:microsoft.com/office/officeart/2005/8/layout/orgChart1"/>
    <dgm:cxn modelId="{B609E13D-C596-FD4A-8BD6-B606A22F9938}" type="presParOf" srcId="{4A3B97B1-83AF-364E-A8DC-7B963D9A03D3}" destId="{6EFD1CFF-6A45-C944-8BB8-68A1DA3E6520}" srcOrd="2" destOrd="0" presId="urn:microsoft.com/office/officeart/2005/8/layout/orgChart1"/>
    <dgm:cxn modelId="{9DFDEFB8-D5F9-BB4F-BB57-1E4FBBF8D4EC}" type="presParOf" srcId="{EBAAF153-6EA8-F14D-BC5D-20F7CE53101C}" destId="{F760BA4E-5D3C-E24D-8766-7A83979B0897}" srcOrd="6" destOrd="0" presId="urn:microsoft.com/office/officeart/2005/8/layout/orgChart1"/>
    <dgm:cxn modelId="{6ECB23E1-23CE-8B44-BDC6-BEC3CDD517CF}" type="presParOf" srcId="{EBAAF153-6EA8-F14D-BC5D-20F7CE53101C}" destId="{3CDBCC47-C80E-A94D-B097-2041D15A0E99}" srcOrd="7" destOrd="0" presId="urn:microsoft.com/office/officeart/2005/8/layout/orgChart1"/>
    <dgm:cxn modelId="{CEC8E168-DA17-0441-8B8D-E1E06008BB1F}" type="presParOf" srcId="{3CDBCC47-C80E-A94D-B097-2041D15A0E99}" destId="{F6CF3705-CB48-874F-9643-FF0D97B094A9}" srcOrd="0" destOrd="0" presId="urn:microsoft.com/office/officeart/2005/8/layout/orgChart1"/>
    <dgm:cxn modelId="{7EE44FED-ADAD-024E-893B-CCBB9E11FA23}" type="presParOf" srcId="{F6CF3705-CB48-874F-9643-FF0D97B094A9}" destId="{F8500101-5F4D-184D-ABF3-D8B26A9D096D}" srcOrd="0" destOrd="0" presId="urn:microsoft.com/office/officeart/2005/8/layout/orgChart1"/>
    <dgm:cxn modelId="{E28B2112-FCDB-2745-8720-9898910D5B54}" type="presParOf" srcId="{F6CF3705-CB48-874F-9643-FF0D97B094A9}" destId="{CB50887A-1322-DD43-8F25-AD37B2B3CA9D}" srcOrd="1" destOrd="0" presId="urn:microsoft.com/office/officeart/2005/8/layout/orgChart1"/>
    <dgm:cxn modelId="{44898B7F-230C-994F-B008-67DE405ADA34}" type="presParOf" srcId="{3CDBCC47-C80E-A94D-B097-2041D15A0E99}" destId="{F7A68D80-E2E4-7E4F-9D69-86677E74963A}" srcOrd="1" destOrd="0" presId="urn:microsoft.com/office/officeart/2005/8/layout/orgChart1"/>
    <dgm:cxn modelId="{09707B83-1601-9A48-BA42-99CED1117590}" type="presParOf" srcId="{3CDBCC47-C80E-A94D-B097-2041D15A0E99}" destId="{77945F21-C269-6B4C-AE4D-2B659C680CF4}" srcOrd="2" destOrd="0" presId="urn:microsoft.com/office/officeart/2005/8/layout/orgChart1"/>
    <dgm:cxn modelId="{40CCFD7E-769B-A74C-B7C2-27F153C6045D}" type="presParOf" srcId="{EBAAF153-6EA8-F14D-BC5D-20F7CE53101C}" destId="{5E3B60C8-FA13-0543-8896-DD601A9A4A82}" srcOrd="8" destOrd="0" presId="urn:microsoft.com/office/officeart/2005/8/layout/orgChart1"/>
    <dgm:cxn modelId="{0C6A59B6-C3BF-0D42-BA5D-B752A2398C5C}" type="presParOf" srcId="{EBAAF153-6EA8-F14D-BC5D-20F7CE53101C}" destId="{E8253D67-C7F4-AB41-AAEC-B4FE71C90915}" srcOrd="9" destOrd="0" presId="urn:microsoft.com/office/officeart/2005/8/layout/orgChart1"/>
    <dgm:cxn modelId="{1A0C9738-BCFA-284A-855F-5DE6E025C7DF}" type="presParOf" srcId="{E8253D67-C7F4-AB41-AAEC-B4FE71C90915}" destId="{A055D103-3C0C-4C42-9F41-07B03336AADB}" srcOrd="0" destOrd="0" presId="urn:microsoft.com/office/officeart/2005/8/layout/orgChart1"/>
    <dgm:cxn modelId="{B44DCF2E-9B26-6B4A-9079-3517108E9898}" type="presParOf" srcId="{A055D103-3C0C-4C42-9F41-07B03336AADB}" destId="{B272D5A0-195F-8843-9F48-524A2E2F3349}" srcOrd="0" destOrd="0" presId="urn:microsoft.com/office/officeart/2005/8/layout/orgChart1"/>
    <dgm:cxn modelId="{81165C9D-6DBC-B24E-8BFF-A5782B9F67B3}" type="presParOf" srcId="{A055D103-3C0C-4C42-9F41-07B03336AADB}" destId="{13EA6C65-1A1D-F149-A3B8-422159F450A8}" srcOrd="1" destOrd="0" presId="urn:microsoft.com/office/officeart/2005/8/layout/orgChart1"/>
    <dgm:cxn modelId="{39851F18-DC0F-7449-B980-5A733220AC7F}" type="presParOf" srcId="{E8253D67-C7F4-AB41-AAEC-B4FE71C90915}" destId="{2E0CE4F0-C13F-B242-800C-2C2CE69767DD}" srcOrd="1" destOrd="0" presId="urn:microsoft.com/office/officeart/2005/8/layout/orgChart1"/>
    <dgm:cxn modelId="{C9541578-3C59-F148-BB60-8C049FFF4822}" type="presParOf" srcId="{E8253D67-C7F4-AB41-AAEC-B4FE71C90915}" destId="{8DF42107-D49B-B449-968A-1C849E350161}" srcOrd="2" destOrd="0" presId="urn:microsoft.com/office/officeart/2005/8/layout/orgChart1"/>
    <dgm:cxn modelId="{3D9538BE-50C9-E741-83FB-FAACA385A97F}" type="presParOf" srcId="{EBAAF153-6EA8-F14D-BC5D-20F7CE53101C}" destId="{E18ABF8E-B685-9A4A-9E3E-17667AE40BA9}" srcOrd="10" destOrd="0" presId="urn:microsoft.com/office/officeart/2005/8/layout/orgChart1"/>
    <dgm:cxn modelId="{8091AB37-A9F2-C449-954A-89063280CD23}" type="presParOf" srcId="{EBAAF153-6EA8-F14D-BC5D-20F7CE53101C}" destId="{E5A32505-CA82-7741-95DB-943B31ACC512}" srcOrd="11" destOrd="0" presId="urn:microsoft.com/office/officeart/2005/8/layout/orgChart1"/>
    <dgm:cxn modelId="{34F440F6-87E4-704B-A321-BEAEADAA0B45}" type="presParOf" srcId="{E5A32505-CA82-7741-95DB-943B31ACC512}" destId="{2364BB32-F39F-8340-BC56-67C04F3D4AD3}" srcOrd="0" destOrd="0" presId="urn:microsoft.com/office/officeart/2005/8/layout/orgChart1"/>
    <dgm:cxn modelId="{C2409B94-0B1F-E040-BEC6-232D44EFFA59}" type="presParOf" srcId="{2364BB32-F39F-8340-BC56-67C04F3D4AD3}" destId="{9A4F5F6D-533E-5947-809F-6258E533A3BC}" srcOrd="0" destOrd="0" presId="urn:microsoft.com/office/officeart/2005/8/layout/orgChart1"/>
    <dgm:cxn modelId="{8F3EBC98-787A-8D45-8AE3-5DA0AF4B4026}" type="presParOf" srcId="{2364BB32-F39F-8340-BC56-67C04F3D4AD3}" destId="{511E4C6B-2295-C14D-9F47-EE3A566B661B}" srcOrd="1" destOrd="0" presId="urn:microsoft.com/office/officeart/2005/8/layout/orgChart1"/>
    <dgm:cxn modelId="{DB9CEAFA-5051-C041-9E9C-33F7037A2C26}" type="presParOf" srcId="{E5A32505-CA82-7741-95DB-943B31ACC512}" destId="{D045EF7B-4012-6C4A-A029-DBD5F2DBC73A}" srcOrd="1" destOrd="0" presId="urn:microsoft.com/office/officeart/2005/8/layout/orgChart1"/>
    <dgm:cxn modelId="{1373EDF8-F808-324A-A177-B4A0DC12ABAF}" type="presParOf" srcId="{E5A32505-CA82-7741-95DB-943B31ACC512}" destId="{35E71FB4-8820-A64F-9A54-5B6AAC8003AA}" srcOrd="2" destOrd="0" presId="urn:microsoft.com/office/officeart/2005/8/layout/orgChart1"/>
    <dgm:cxn modelId="{15032AFB-2692-C94A-8C1E-D8688DAD2BB5}" type="presParOf" srcId="{EBAAF153-6EA8-F14D-BC5D-20F7CE53101C}" destId="{A2D3456B-55D9-3A4B-BDE9-22CF1510C4C4}" srcOrd="12" destOrd="0" presId="urn:microsoft.com/office/officeart/2005/8/layout/orgChart1"/>
    <dgm:cxn modelId="{DBAE3EEC-276B-EE42-8F22-FC98F0041C5E}" type="presParOf" srcId="{EBAAF153-6EA8-F14D-BC5D-20F7CE53101C}" destId="{0BB11715-92CD-BB41-9BE2-BBB96ECA1B9E}" srcOrd="13" destOrd="0" presId="urn:microsoft.com/office/officeart/2005/8/layout/orgChart1"/>
    <dgm:cxn modelId="{6FCAE3F7-7EEC-2C41-A621-0F3C483A2EA5}" type="presParOf" srcId="{0BB11715-92CD-BB41-9BE2-BBB96ECA1B9E}" destId="{346473E6-5CEF-1143-B02B-C824F79A1A9E}" srcOrd="0" destOrd="0" presId="urn:microsoft.com/office/officeart/2005/8/layout/orgChart1"/>
    <dgm:cxn modelId="{5F72A723-E613-544E-AA40-F852D8514E03}" type="presParOf" srcId="{346473E6-5CEF-1143-B02B-C824F79A1A9E}" destId="{A9633E03-362B-CD44-9D45-E81A2ACB812B}" srcOrd="0" destOrd="0" presId="urn:microsoft.com/office/officeart/2005/8/layout/orgChart1"/>
    <dgm:cxn modelId="{E54D5AC0-211E-4346-A1F0-CA8F63082749}" type="presParOf" srcId="{346473E6-5CEF-1143-B02B-C824F79A1A9E}" destId="{915AD969-9EE0-CD4C-B625-857F1B5C771C}" srcOrd="1" destOrd="0" presId="urn:microsoft.com/office/officeart/2005/8/layout/orgChart1"/>
    <dgm:cxn modelId="{DC1C6CBD-65D1-7048-811A-8A681BCCE338}" type="presParOf" srcId="{0BB11715-92CD-BB41-9BE2-BBB96ECA1B9E}" destId="{34CE5B13-4A97-5E46-BDF5-3D2E2866F6CC}" srcOrd="1" destOrd="0" presId="urn:microsoft.com/office/officeart/2005/8/layout/orgChart1"/>
    <dgm:cxn modelId="{525D5F87-8539-1241-9C4E-4AD392703422}" type="presParOf" srcId="{0BB11715-92CD-BB41-9BE2-BBB96ECA1B9E}" destId="{B9600937-A27B-4D4F-99D0-B857FC2F97E5}" srcOrd="2" destOrd="0" presId="urn:microsoft.com/office/officeart/2005/8/layout/orgChart1"/>
    <dgm:cxn modelId="{CF04EBBA-245D-DC49-AA39-EBD3F47AF135}" type="presParOf" srcId="{EBAAF153-6EA8-F14D-BC5D-20F7CE53101C}" destId="{D9FAFA8B-FB95-5B43-8B82-29B50CEA9620}" srcOrd="14" destOrd="0" presId="urn:microsoft.com/office/officeart/2005/8/layout/orgChart1"/>
    <dgm:cxn modelId="{5F950555-3D21-C246-A957-60E1A48BDF29}" type="presParOf" srcId="{EBAAF153-6EA8-F14D-BC5D-20F7CE53101C}" destId="{E056D141-FD41-A847-B829-0639BE8FDF12}" srcOrd="15" destOrd="0" presId="urn:microsoft.com/office/officeart/2005/8/layout/orgChart1"/>
    <dgm:cxn modelId="{5A473FE2-D769-154D-811C-4761C867FC6C}" type="presParOf" srcId="{E056D141-FD41-A847-B829-0639BE8FDF12}" destId="{078CCD7C-6F5A-7942-A9F5-C3D6C6A49E42}" srcOrd="0" destOrd="0" presId="urn:microsoft.com/office/officeart/2005/8/layout/orgChart1"/>
    <dgm:cxn modelId="{CFE119D8-CE0B-CE46-AEAD-6AD3D466BED1}" type="presParOf" srcId="{078CCD7C-6F5A-7942-A9F5-C3D6C6A49E42}" destId="{C1C180D3-83B8-C543-A965-804A55E2E609}" srcOrd="0" destOrd="0" presId="urn:microsoft.com/office/officeart/2005/8/layout/orgChart1"/>
    <dgm:cxn modelId="{51EBEA60-1247-DF4B-84CC-DBA7F64D0259}" type="presParOf" srcId="{078CCD7C-6F5A-7942-A9F5-C3D6C6A49E42}" destId="{8B971E8F-C988-1946-984A-B4ED9A10AB65}" srcOrd="1" destOrd="0" presId="urn:microsoft.com/office/officeart/2005/8/layout/orgChart1"/>
    <dgm:cxn modelId="{70584B92-7103-DB48-A16F-3861808668E1}" type="presParOf" srcId="{E056D141-FD41-A847-B829-0639BE8FDF12}" destId="{3332EE79-E1B8-B24B-97F4-BDED6A15CD93}" srcOrd="1" destOrd="0" presId="urn:microsoft.com/office/officeart/2005/8/layout/orgChart1"/>
    <dgm:cxn modelId="{292C9A70-B4F9-3A45-BB4B-0D1B3ECBFCA2}" type="presParOf" srcId="{E056D141-FD41-A847-B829-0639BE8FDF12}" destId="{445FD032-6D13-5341-A175-9C0AD1F7FDFC}" srcOrd="2" destOrd="0" presId="urn:microsoft.com/office/officeart/2005/8/layout/orgChart1"/>
    <dgm:cxn modelId="{7EB6CA9E-8F5B-C840-B305-BD20D43EB429}" type="presParOf" srcId="{EBAAF153-6EA8-F14D-BC5D-20F7CE53101C}" destId="{BE65067B-FC28-584D-ACD0-F6CBE589D616}" srcOrd="16" destOrd="0" presId="urn:microsoft.com/office/officeart/2005/8/layout/orgChart1"/>
    <dgm:cxn modelId="{D6138866-383E-D243-BC49-866C3F64576E}" type="presParOf" srcId="{EBAAF153-6EA8-F14D-BC5D-20F7CE53101C}" destId="{4D321D18-FE38-4643-82F5-4A11FE854D61}" srcOrd="17" destOrd="0" presId="urn:microsoft.com/office/officeart/2005/8/layout/orgChart1"/>
    <dgm:cxn modelId="{F07ADD7A-A7FD-5C46-930B-3C92A488878F}" type="presParOf" srcId="{4D321D18-FE38-4643-82F5-4A11FE854D61}" destId="{54F0E801-4A82-B842-A0AF-4F8A67DA82FC}" srcOrd="0" destOrd="0" presId="urn:microsoft.com/office/officeart/2005/8/layout/orgChart1"/>
    <dgm:cxn modelId="{731082F9-EB3D-8E43-A850-F8F3AF3ADBD0}" type="presParOf" srcId="{54F0E801-4A82-B842-A0AF-4F8A67DA82FC}" destId="{BDA27209-03D4-3C4E-8EB1-343360F0E962}" srcOrd="0" destOrd="0" presId="urn:microsoft.com/office/officeart/2005/8/layout/orgChart1"/>
    <dgm:cxn modelId="{D2D0D57D-7E08-5841-BEC4-98895F0E6A67}" type="presParOf" srcId="{54F0E801-4A82-B842-A0AF-4F8A67DA82FC}" destId="{4543A8C6-2769-0A4D-9F02-71F503012DF6}" srcOrd="1" destOrd="0" presId="urn:microsoft.com/office/officeart/2005/8/layout/orgChart1"/>
    <dgm:cxn modelId="{6DCEA70A-FB94-6945-9261-3AD630D03504}" type="presParOf" srcId="{4D321D18-FE38-4643-82F5-4A11FE854D61}" destId="{7D7C9505-C5E4-2143-AD87-CB5DDB82798D}" srcOrd="1" destOrd="0" presId="urn:microsoft.com/office/officeart/2005/8/layout/orgChart1"/>
    <dgm:cxn modelId="{E38CFFF8-90BF-0345-B317-5F06E8A98F64}" type="presParOf" srcId="{4D321D18-FE38-4643-82F5-4A11FE854D61}" destId="{2D0A6A0B-C1CF-FF4C-8483-DCED70EE0ACA}" srcOrd="2" destOrd="0" presId="urn:microsoft.com/office/officeart/2005/8/layout/orgChart1"/>
    <dgm:cxn modelId="{6105B9DD-2ED9-7049-B376-C08BD4047371}" type="presParOf" srcId="{EBAAF153-6EA8-F14D-BC5D-20F7CE53101C}" destId="{01C8A73E-9D84-724D-9F62-ED27A6E380BC}" srcOrd="18" destOrd="0" presId="urn:microsoft.com/office/officeart/2005/8/layout/orgChart1"/>
    <dgm:cxn modelId="{6DF3A227-9910-084B-A577-F1FF772D19C4}" type="presParOf" srcId="{EBAAF153-6EA8-F14D-BC5D-20F7CE53101C}" destId="{6602D7B5-95D8-E74B-88FF-36A3262D6BE2}" srcOrd="19" destOrd="0" presId="urn:microsoft.com/office/officeart/2005/8/layout/orgChart1"/>
    <dgm:cxn modelId="{29563F35-1F26-804D-8897-56875AB5A667}" type="presParOf" srcId="{6602D7B5-95D8-E74B-88FF-36A3262D6BE2}" destId="{264E78A2-96DD-AF44-B5F9-0EAA62A35796}" srcOrd="0" destOrd="0" presId="urn:microsoft.com/office/officeart/2005/8/layout/orgChart1"/>
    <dgm:cxn modelId="{5863FE54-562D-9D4C-A1A1-4077E5DB5AE5}" type="presParOf" srcId="{264E78A2-96DD-AF44-B5F9-0EAA62A35796}" destId="{CFB57F2F-AB86-2541-B861-F95AEEE369E2}" srcOrd="0" destOrd="0" presId="urn:microsoft.com/office/officeart/2005/8/layout/orgChart1"/>
    <dgm:cxn modelId="{FDC6E634-B723-A74C-9965-4F5B9782ECFA}" type="presParOf" srcId="{264E78A2-96DD-AF44-B5F9-0EAA62A35796}" destId="{75B037BD-8A5A-9444-BB70-E9C7AC7A1107}" srcOrd="1" destOrd="0" presId="urn:microsoft.com/office/officeart/2005/8/layout/orgChart1"/>
    <dgm:cxn modelId="{1DC9AA6E-D37C-3347-8399-BC1E4926D825}" type="presParOf" srcId="{6602D7B5-95D8-E74B-88FF-36A3262D6BE2}" destId="{A06F57FF-60F5-B94D-AC98-818B7C05621E}" srcOrd="1" destOrd="0" presId="urn:microsoft.com/office/officeart/2005/8/layout/orgChart1"/>
    <dgm:cxn modelId="{263390D0-102F-1E40-BD65-8A86A9103305}" type="presParOf" srcId="{6602D7B5-95D8-E74B-88FF-36A3262D6BE2}" destId="{0FBAD7EF-1016-E342-B780-1A50F747A70D}" srcOrd="2" destOrd="0" presId="urn:microsoft.com/office/officeart/2005/8/layout/orgChart1"/>
    <dgm:cxn modelId="{72D6F03B-C539-5345-B37C-D12609CE12F6}" type="presParOf" srcId="{FAFB6595-DB80-9249-B3CB-9948E9558ECA}" destId="{91DE3150-F5BA-6A4C-94FE-8CBA03F441D6}" srcOrd="2" destOrd="0" presId="urn:microsoft.com/office/officeart/2005/8/layout/orgChart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6A6B2-CC90-9F4F-9428-2BBA9D854CD5}">
      <dsp:nvSpPr>
        <dsp:cNvPr id="0" name=""/>
        <dsp:cNvSpPr/>
      </dsp:nvSpPr>
      <dsp:spPr>
        <a:xfrm>
          <a:off x="3445863" y="396975"/>
          <a:ext cx="91440" cy="33754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7548"/>
              </a:lnTo>
              <a:lnTo>
                <a:pt x="113167" y="337548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AD35E8-4F3A-A248-A4B7-DE1C26751784}">
      <dsp:nvSpPr>
        <dsp:cNvPr id="0" name=""/>
        <dsp:cNvSpPr/>
      </dsp:nvSpPr>
      <dsp:spPr>
        <a:xfrm>
          <a:off x="3378416" y="396975"/>
          <a:ext cx="91440" cy="337548"/>
        </a:xfrm>
        <a:custGeom>
          <a:avLst/>
          <a:gdLst/>
          <a:ahLst/>
          <a:cxnLst/>
          <a:rect l="0" t="0" r="0" b="0"/>
          <a:pathLst>
            <a:path>
              <a:moveTo>
                <a:pt x="113167" y="0"/>
              </a:moveTo>
              <a:lnTo>
                <a:pt x="113167" y="337548"/>
              </a:lnTo>
              <a:lnTo>
                <a:pt x="45720" y="337548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AC3AFE-FBC0-8B4B-9F14-4FBC41C62460}">
      <dsp:nvSpPr>
        <dsp:cNvPr id="0" name=""/>
        <dsp:cNvSpPr/>
      </dsp:nvSpPr>
      <dsp:spPr>
        <a:xfrm>
          <a:off x="3378416" y="1851245"/>
          <a:ext cx="91440" cy="310115"/>
        </a:xfrm>
        <a:custGeom>
          <a:avLst/>
          <a:gdLst/>
          <a:ahLst/>
          <a:cxnLst/>
          <a:rect l="0" t="0" r="0" b="0"/>
          <a:pathLst>
            <a:path>
              <a:moveTo>
                <a:pt x="113585" y="0"/>
              </a:moveTo>
              <a:lnTo>
                <a:pt x="113585" y="310115"/>
              </a:lnTo>
              <a:lnTo>
                <a:pt x="45720" y="31011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079B62-BCD0-DC4B-B788-8E0CF0C5194D}">
      <dsp:nvSpPr>
        <dsp:cNvPr id="0" name=""/>
        <dsp:cNvSpPr/>
      </dsp:nvSpPr>
      <dsp:spPr>
        <a:xfrm>
          <a:off x="3446281" y="1360764"/>
          <a:ext cx="91440" cy="950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5033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5779C0-323D-B443-B787-2A84D59472D1}">
      <dsp:nvSpPr>
        <dsp:cNvPr id="0" name=""/>
        <dsp:cNvSpPr/>
      </dsp:nvSpPr>
      <dsp:spPr>
        <a:xfrm>
          <a:off x="3445863" y="396975"/>
          <a:ext cx="91440" cy="56834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00894"/>
              </a:lnTo>
              <a:lnTo>
                <a:pt x="46138" y="500894"/>
              </a:lnTo>
              <a:lnTo>
                <a:pt x="46138" y="568341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6ABB38-FE29-C64B-9649-1DBD8279D2C1}">
      <dsp:nvSpPr>
        <dsp:cNvPr id="0" name=""/>
        <dsp:cNvSpPr/>
      </dsp:nvSpPr>
      <dsp:spPr>
        <a:xfrm>
          <a:off x="2591584" y="1528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Presidente</a:t>
          </a:r>
        </a:p>
      </dsp:txBody>
      <dsp:txXfrm>
        <a:off x="2591584" y="1528"/>
        <a:ext cx="1799997" cy="395447"/>
      </dsp:txXfrm>
    </dsp:sp>
    <dsp:sp modelId="{3CF97522-73D4-DD4A-8025-1362DD7DF941}">
      <dsp:nvSpPr>
        <dsp:cNvPr id="0" name=""/>
        <dsp:cNvSpPr/>
      </dsp:nvSpPr>
      <dsp:spPr>
        <a:xfrm>
          <a:off x="3063580" y="245222"/>
          <a:ext cx="1330287" cy="14836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Pablo Granifo Lavín</a:t>
          </a:r>
        </a:p>
      </dsp:txBody>
      <dsp:txXfrm>
        <a:off x="3063580" y="245222"/>
        <a:ext cx="1330287" cy="148367"/>
      </dsp:txXfrm>
    </dsp:sp>
    <dsp:sp modelId="{D9B7B5A2-223B-C943-AB79-F9032DCA4954}">
      <dsp:nvSpPr>
        <dsp:cNvPr id="0" name=""/>
        <dsp:cNvSpPr/>
      </dsp:nvSpPr>
      <dsp:spPr>
        <a:xfrm>
          <a:off x="2232001" y="965317"/>
          <a:ext cx="2519999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Directores</a:t>
          </a:r>
        </a:p>
      </dsp:txBody>
      <dsp:txXfrm>
        <a:off x="2232001" y="965317"/>
        <a:ext cx="2519999" cy="395447"/>
      </dsp:txXfrm>
    </dsp:sp>
    <dsp:sp modelId="{2B72CAF7-09A6-5648-874E-87A5ECF23F40}">
      <dsp:nvSpPr>
        <dsp:cNvPr id="0" name=""/>
        <dsp:cNvSpPr/>
      </dsp:nvSpPr>
      <dsp:spPr>
        <a:xfrm>
          <a:off x="4034101" y="1212847"/>
          <a:ext cx="720000" cy="14856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8 Directores</a:t>
          </a:r>
        </a:p>
      </dsp:txBody>
      <dsp:txXfrm>
        <a:off x="4034101" y="1212847"/>
        <a:ext cx="720000" cy="148560"/>
      </dsp:txXfrm>
    </dsp:sp>
    <dsp:sp modelId="{206C3598-DB1F-3F43-BA1E-DD933C0FEFBF}">
      <dsp:nvSpPr>
        <dsp:cNvPr id="0" name=""/>
        <dsp:cNvSpPr/>
      </dsp:nvSpPr>
      <dsp:spPr>
        <a:xfrm>
          <a:off x="2232001" y="1455798"/>
          <a:ext cx="2519999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Directores Suplentes</a:t>
          </a:r>
        </a:p>
      </dsp:txBody>
      <dsp:txXfrm>
        <a:off x="2232001" y="1455798"/>
        <a:ext cx="2519999" cy="395447"/>
      </dsp:txXfrm>
    </dsp:sp>
    <dsp:sp modelId="{F3E85223-AE70-414B-9442-F895DDAE0D6A}">
      <dsp:nvSpPr>
        <dsp:cNvPr id="0" name=""/>
        <dsp:cNvSpPr/>
      </dsp:nvSpPr>
      <dsp:spPr>
        <a:xfrm>
          <a:off x="4034101" y="1700945"/>
          <a:ext cx="720000" cy="14894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2 Directores</a:t>
          </a:r>
        </a:p>
      </dsp:txBody>
      <dsp:txXfrm>
        <a:off x="4034101" y="1700945"/>
        <a:ext cx="720000" cy="148947"/>
      </dsp:txXfrm>
    </dsp:sp>
    <dsp:sp modelId="{68806B29-217D-FF46-85A3-F95010D0A868}">
      <dsp:nvSpPr>
        <dsp:cNvPr id="0" name=""/>
        <dsp:cNvSpPr/>
      </dsp:nvSpPr>
      <dsp:spPr>
        <a:xfrm>
          <a:off x="1463875" y="1963639"/>
          <a:ext cx="1960261" cy="395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Asesores</a:t>
          </a:r>
        </a:p>
      </dsp:txBody>
      <dsp:txXfrm>
        <a:off x="1463875" y="1963639"/>
        <a:ext cx="1960261" cy="395441"/>
      </dsp:txXfrm>
    </dsp:sp>
    <dsp:sp modelId="{72A59BC3-FF40-1546-BFF8-B28E9B806206}">
      <dsp:nvSpPr>
        <dsp:cNvPr id="0" name=""/>
        <dsp:cNvSpPr/>
      </dsp:nvSpPr>
      <dsp:spPr>
        <a:xfrm>
          <a:off x="2705299" y="2229034"/>
          <a:ext cx="720000" cy="13181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3 Asesores</a:t>
          </a:r>
        </a:p>
      </dsp:txBody>
      <dsp:txXfrm>
        <a:off x="2705299" y="2229034"/>
        <a:ext cx="720000" cy="131813"/>
      </dsp:txXfrm>
    </dsp:sp>
    <dsp:sp modelId="{EE74A6B3-A2A7-924C-8F66-2BA2ACB76115}">
      <dsp:nvSpPr>
        <dsp:cNvPr id="0" name=""/>
        <dsp:cNvSpPr/>
      </dsp:nvSpPr>
      <dsp:spPr>
        <a:xfrm>
          <a:off x="1624138" y="536800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Vicepresidente</a:t>
          </a:r>
        </a:p>
      </dsp:txBody>
      <dsp:txXfrm>
        <a:off x="1624138" y="536800"/>
        <a:ext cx="1799997" cy="395447"/>
      </dsp:txXfrm>
    </dsp:sp>
    <dsp:sp modelId="{A18EC5E4-1F49-5A44-9643-471E3E7681F8}">
      <dsp:nvSpPr>
        <dsp:cNvPr id="0" name=""/>
        <dsp:cNvSpPr/>
      </dsp:nvSpPr>
      <dsp:spPr>
        <a:xfrm>
          <a:off x="2100410" y="783190"/>
          <a:ext cx="1328438" cy="14841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Andronico Luksic Craig</a:t>
          </a:r>
        </a:p>
      </dsp:txBody>
      <dsp:txXfrm>
        <a:off x="2100410" y="783190"/>
        <a:ext cx="1328438" cy="148417"/>
      </dsp:txXfrm>
    </dsp:sp>
    <dsp:sp modelId="{583FCF66-73DC-434F-A22B-8E6FF83D4985}">
      <dsp:nvSpPr>
        <dsp:cNvPr id="0" name=""/>
        <dsp:cNvSpPr/>
      </dsp:nvSpPr>
      <dsp:spPr>
        <a:xfrm>
          <a:off x="3559030" y="536800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Vicepresidente</a:t>
          </a:r>
          <a:endParaRPr lang="es-ES" sz="1400" kern="1200" dirty="0"/>
        </a:p>
      </dsp:txBody>
      <dsp:txXfrm>
        <a:off x="3559030" y="536800"/>
        <a:ext cx="1799997" cy="395447"/>
      </dsp:txXfrm>
    </dsp:sp>
    <dsp:sp modelId="{B15D7E5D-63AF-024E-8145-4163A0452F1B}">
      <dsp:nvSpPr>
        <dsp:cNvPr id="0" name=""/>
        <dsp:cNvSpPr/>
      </dsp:nvSpPr>
      <dsp:spPr>
        <a:xfrm>
          <a:off x="4026147" y="783893"/>
          <a:ext cx="1328398" cy="14836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Francisco Aristeguleta</a:t>
          </a:r>
        </a:p>
      </dsp:txBody>
      <dsp:txXfrm>
        <a:off x="4026147" y="783893"/>
        <a:ext cx="1328398" cy="1483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C8A73E-9D84-724D-9F62-ED27A6E380BC}">
      <dsp:nvSpPr>
        <dsp:cNvPr id="0" name=""/>
        <dsp:cNvSpPr/>
      </dsp:nvSpPr>
      <dsp:spPr>
        <a:xfrm>
          <a:off x="3536280" y="294422"/>
          <a:ext cx="91440" cy="19335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3545"/>
              </a:lnTo>
              <a:lnTo>
                <a:pt x="107241" y="193354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65067B-FC28-584D-ACD0-F6CBE589D616}">
      <dsp:nvSpPr>
        <dsp:cNvPr id="0" name=""/>
        <dsp:cNvSpPr/>
      </dsp:nvSpPr>
      <dsp:spPr>
        <a:xfrm>
          <a:off x="3474758" y="294422"/>
          <a:ext cx="91440" cy="1933545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933545"/>
              </a:lnTo>
              <a:lnTo>
                <a:pt x="45720" y="193354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FAFA8B-FB95-5B43-8B82-29B50CEA9620}">
      <dsp:nvSpPr>
        <dsp:cNvPr id="0" name=""/>
        <dsp:cNvSpPr/>
      </dsp:nvSpPr>
      <dsp:spPr>
        <a:xfrm>
          <a:off x="3536280" y="294422"/>
          <a:ext cx="91440" cy="1517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17540"/>
              </a:lnTo>
              <a:lnTo>
                <a:pt x="107241" y="1517540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D3456B-55D9-3A4B-BDE9-22CF1510C4C4}">
      <dsp:nvSpPr>
        <dsp:cNvPr id="0" name=""/>
        <dsp:cNvSpPr/>
      </dsp:nvSpPr>
      <dsp:spPr>
        <a:xfrm>
          <a:off x="3474758" y="294422"/>
          <a:ext cx="91440" cy="1517540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517540"/>
              </a:lnTo>
              <a:lnTo>
                <a:pt x="45720" y="1517540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8ABF8E-B685-9A4A-9E3E-17667AE40BA9}">
      <dsp:nvSpPr>
        <dsp:cNvPr id="0" name=""/>
        <dsp:cNvSpPr/>
      </dsp:nvSpPr>
      <dsp:spPr>
        <a:xfrm>
          <a:off x="3536280" y="294422"/>
          <a:ext cx="91440" cy="110153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101534"/>
              </a:lnTo>
              <a:lnTo>
                <a:pt x="107241" y="110153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3B60C8-FA13-0543-8896-DD601A9A4A82}">
      <dsp:nvSpPr>
        <dsp:cNvPr id="0" name=""/>
        <dsp:cNvSpPr/>
      </dsp:nvSpPr>
      <dsp:spPr>
        <a:xfrm>
          <a:off x="3474758" y="294422"/>
          <a:ext cx="91440" cy="1101534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101534"/>
              </a:lnTo>
              <a:lnTo>
                <a:pt x="45720" y="110153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0BA4E-5D3C-E24D-8766-7A83979B0897}">
      <dsp:nvSpPr>
        <dsp:cNvPr id="0" name=""/>
        <dsp:cNvSpPr/>
      </dsp:nvSpPr>
      <dsp:spPr>
        <a:xfrm>
          <a:off x="3536280" y="294422"/>
          <a:ext cx="91440" cy="6855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85529"/>
              </a:lnTo>
              <a:lnTo>
                <a:pt x="107241" y="685529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C4A15-85AD-F949-BEA5-92D3B27C6889}">
      <dsp:nvSpPr>
        <dsp:cNvPr id="0" name=""/>
        <dsp:cNvSpPr/>
      </dsp:nvSpPr>
      <dsp:spPr>
        <a:xfrm>
          <a:off x="3474758" y="294422"/>
          <a:ext cx="91440" cy="685529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685529"/>
              </a:lnTo>
              <a:lnTo>
                <a:pt x="45720" y="685529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FC273-CB8E-9F4D-8509-38905BB1FA8A}">
      <dsp:nvSpPr>
        <dsp:cNvPr id="0" name=""/>
        <dsp:cNvSpPr/>
      </dsp:nvSpPr>
      <dsp:spPr>
        <a:xfrm>
          <a:off x="3536280" y="294422"/>
          <a:ext cx="91440" cy="26952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9524"/>
              </a:lnTo>
              <a:lnTo>
                <a:pt x="107241" y="26952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BC33E6-5FD5-4D4C-B742-E40A22DFA242}">
      <dsp:nvSpPr>
        <dsp:cNvPr id="0" name=""/>
        <dsp:cNvSpPr/>
      </dsp:nvSpPr>
      <dsp:spPr>
        <a:xfrm>
          <a:off x="3474758" y="294422"/>
          <a:ext cx="91440" cy="269524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269524"/>
              </a:lnTo>
              <a:lnTo>
                <a:pt x="45720" y="26952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F9B44E-B9D5-FD44-9D01-8B2A3320EC66}">
      <dsp:nvSpPr>
        <dsp:cNvPr id="0" name=""/>
        <dsp:cNvSpPr/>
      </dsp:nvSpPr>
      <dsp:spPr>
        <a:xfrm>
          <a:off x="2751261" y="1460"/>
          <a:ext cx="1661477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General</a:t>
          </a:r>
        </a:p>
      </dsp:txBody>
      <dsp:txXfrm>
        <a:off x="2751261" y="1460"/>
        <a:ext cx="1661477" cy="292961"/>
      </dsp:txXfrm>
    </dsp:sp>
    <dsp:sp modelId="{D718FF30-FEA3-4B4F-8D5F-1CADC92F8341}">
      <dsp:nvSpPr>
        <dsp:cNvPr id="0" name=""/>
        <dsp:cNvSpPr/>
      </dsp:nvSpPr>
      <dsp:spPr>
        <a:xfrm>
          <a:off x="640479" y="417465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Comercial</a:t>
          </a:r>
        </a:p>
      </dsp:txBody>
      <dsp:txXfrm>
        <a:off x="640479" y="417465"/>
        <a:ext cx="2879998" cy="292961"/>
      </dsp:txXfrm>
    </dsp:sp>
    <dsp:sp modelId="{CCC9CC65-4892-F645-A9FB-BA1DF9705C63}">
      <dsp:nvSpPr>
        <dsp:cNvPr id="0" name=""/>
        <dsp:cNvSpPr/>
      </dsp:nvSpPr>
      <dsp:spPr>
        <a:xfrm>
          <a:off x="3643521" y="417465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</a:t>
          </a:r>
          <a:r>
            <a:rPr lang="es-ES" sz="1100" kern="1200" dirty="0" smtClean="0"/>
            <a:t>División</a:t>
          </a:r>
          <a:r>
            <a:rPr lang="es-ES" sz="1100" kern="1200" baseline="0" dirty="0" smtClean="0"/>
            <a:t> </a:t>
          </a:r>
          <a:r>
            <a:rPr lang="es-ES" sz="1100" kern="1200" dirty="0" smtClean="0"/>
            <a:t>Corporativa e Inversiones</a:t>
          </a:r>
          <a:endParaRPr lang="es-ES" sz="1100" kern="1200" dirty="0"/>
        </a:p>
      </dsp:txBody>
      <dsp:txXfrm>
        <a:off x="3643521" y="417465"/>
        <a:ext cx="2879998" cy="292961"/>
      </dsp:txXfrm>
    </dsp:sp>
    <dsp:sp modelId="{FD434C14-F5B6-4843-8BC1-61EEB49EB65E}">
      <dsp:nvSpPr>
        <dsp:cNvPr id="0" name=""/>
        <dsp:cNvSpPr/>
      </dsp:nvSpPr>
      <dsp:spPr>
        <a:xfrm>
          <a:off x="640479" y="83347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Consumo </a:t>
          </a:r>
          <a:r>
            <a:rPr lang="es-ES" sz="1100" kern="1200" dirty="0"/>
            <a:t>- </a:t>
          </a:r>
          <a:r>
            <a:rPr lang="es-ES" sz="1100" kern="1200" dirty="0" smtClean="0"/>
            <a:t>CrediChile</a:t>
          </a:r>
          <a:endParaRPr lang="es-ES" sz="1100" kern="1200" dirty="0"/>
        </a:p>
      </dsp:txBody>
      <dsp:txXfrm>
        <a:off x="640479" y="833471"/>
        <a:ext cx="2879998" cy="292961"/>
      </dsp:txXfrm>
    </dsp:sp>
    <dsp:sp modelId="{F8500101-5F4D-184D-ABF3-D8B26A9D096D}">
      <dsp:nvSpPr>
        <dsp:cNvPr id="0" name=""/>
        <dsp:cNvSpPr/>
      </dsp:nvSpPr>
      <dsp:spPr>
        <a:xfrm>
          <a:off x="3643521" y="83347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Riesgo </a:t>
          </a:r>
          <a:r>
            <a:rPr lang="es-ES" sz="1100" kern="1200" dirty="0"/>
            <a:t>Corporativo</a:t>
          </a:r>
        </a:p>
      </dsp:txBody>
      <dsp:txXfrm>
        <a:off x="3643521" y="833471"/>
        <a:ext cx="2879998" cy="292961"/>
      </dsp:txXfrm>
    </dsp:sp>
    <dsp:sp modelId="{B272D5A0-195F-8843-9F48-524A2E2F3349}">
      <dsp:nvSpPr>
        <dsp:cNvPr id="0" name=""/>
        <dsp:cNvSpPr/>
      </dsp:nvSpPr>
      <dsp:spPr>
        <a:xfrm>
          <a:off x="640479" y="124947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Global </a:t>
          </a:r>
          <a:r>
            <a:rPr lang="es-ES" sz="1100" kern="1200" dirty="0"/>
            <a:t>de Cumplimiento</a:t>
          </a:r>
        </a:p>
      </dsp:txBody>
      <dsp:txXfrm>
        <a:off x="640479" y="1249476"/>
        <a:ext cx="2879998" cy="292961"/>
      </dsp:txXfrm>
    </dsp:sp>
    <dsp:sp modelId="{9A4F5F6D-533E-5947-809F-6258E533A3BC}">
      <dsp:nvSpPr>
        <dsp:cNvPr id="0" name=""/>
        <dsp:cNvSpPr/>
      </dsp:nvSpPr>
      <dsp:spPr>
        <a:xfrm>
          <a:off x="3643521" y="124947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Personas </a:t>
          </a:r>
          <a:r>
            <a:rPr lang="es-ES" sz="1100" kern="1200" dirty="0"/>
            <a:t>y Organización</a:t>
          </a:r>
        </a:p>
      </dsp:txBody>
      <dsp:txXfrm>
        <a:off x="3643521" y="1249476"/>
        <a:ext cx="2879998" cy="292961"/>
      </dsp:txXfrm>
    </dsp:sp>
    <dsp:sp modelId="{A9633E03-362B-CD44-9D45-E81A2ACB812B}">
      <dsp:nvSpPr>
        <dsp:cNvPr id="0" name=""/>
        <dsp:cNvSpPr/>
      </dsp:nvSpPr>
      <dsp:spPr>
        <a:xfrm>
          <a:off x="640479" y="166548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Contraloría</a:t>
          </a:r>
        </a:p>
      </dsp:txBody>
      <dsp:txXfrm>
        <a:off x="640479" y="1665481"/>
        <a:ext cx="2879998" cy="292961"/>
      </dsp:txXfrm>
    </dsp:sp>
    <dsp:sp modelId="{C1C180D3-83B8-C543-A965-804A55E2E609}">
      <dsp:nvSpPr>
        <dsp:cNvPr id="0" name=""/>
        <dsp:cNvSpPr/>
      </dsp:nvSpPr>
      <dsp:spPr>
        <a:xfrm>
          <a:off x="3643521" y="166548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Gestión </a:t>
          </a:r>
          <a:r>
            <a:rPr lang="es-ES" sz="1100" kern="1200" dirty="0"/>
            <a:t>y Control Financiero</a:t>
          </a:r>
        </a:p>
      </dsp:txBody>
      <dsp:txXfrm>
        <a:off x="3643521" y="1665481"/>
        <a:ext cx="2879998" cy="292961"/>
      </dsp:txXfrm>
    </dsp:sp>
    <dsp:sp modelId="{BDA27209-03D4-3C4E-8EB1-343360F0E962}">
      <dsp:nvSpPr>
        <dsp:cNvPr id="0" name=""/>
        <dsp:cNvSpPr/>
      </dsp:nvSpPr>
      <dsp:spPr>
        <a:xfrm>
          <a:off x="640479" y="208148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Operaciones </a:t>
          </a:r>
          <a:r>
            <a:rPr lang="es-ES" sz="1100" kern="1200" dirty="0"/>
            <a:t>y Tecnología</a:t>
          </a:r>
        </a:p>
      </dsp:txBody>
      <dsp:txXfrm>
        <a:off x="640479" y="2081486"/>
        <a:ext cx="2879998" cy="292961"/>
      </dsp:txXfrm>
    </dsp:sp>
    <dsp:sp modelId="{CFB57F2F-AB86-2541-B861-F95AEEE369E2}">
      <dsp:nvSpPr>
        <dsp:cNvPr id="0" name=""/>
        <dsp:cNvSpPr/>
      </dsp:nvSpPr>
      <dsp:spPr>
        <a:xfrm>
          <a:off x="3643521" y="208148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General BanChile</a:t>
          </a:r>
        </a:p>
      </dsp:txBody>
      <dsp:txXfrm>
        <a:off x="3643521" y="2081486"/>
        <a:ext cx="2879998" cy="292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9.png>
</file>

<file path=ppt/media/image2.tiff>
</file>

<file path=ppt/media/image3.tiff>
</file>

<file path=ppt/media/image4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0573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10109200" y="1447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20666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 dirty="0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37315-A31F-3C46-B9A4-06412A665EB7}" type="datetimeFigureOut">
              <a:rPr lang="es-ES" smtClean="0"/>
              <a:t>7/8/15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chart" Target="../charts/char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5924" y="2252134"/>
            <a:ext cx="9138079" cy="1646302"/>
          </a:xfrm>
        </p:spPr>
        <p:txBody>
          <a:bodyPr/>
          <a:lstStyle/>
          <a:p>
            <a:r>
              <a:rPr lang="es-ES" sz="3600" dirty="0"/>
              <a:t>DESARROLLO DE </a:t>
            </a:r>
            <a:r>
              <a:rPr lang="es-ES" sz="3600" dirty="0" smtClean="0"/>
              <a:t>APLICACIÓN</a:t>
            </a:r>
            <a:br>
              <a:rPr lang="es-ES" sz="3600" dirty="0" smtClean="0"/>
            </a:br>
            <a:r>
              <a:rPr lang="es-ES" sz="3600" dirty="0" smtClean="0"/>
              <a:t> BANCA MÓVIL</a:t>
            </a:r>
            <a:r>
              <a:rPr lang="es-CL" sz="3600" dirty="0"/>
              <a:t> </a:t>
            </a:r>
            <a:r>
              <a:rPr lang="es-ES" sz="3600" dirty="0" smtClean="0"/>
              <a:t>PARA </a:t>
            </a:r>
            <a:r>
              <a:rPr lang="es-ES" sz="3600" dirty="0"/>
              <a:t>BANCO </a:t>
            </a:r>
            <a:r>
              <a:rPr lang="es-ES" sz="3600" dirty="0" smtClean="0"/>
              <a:t>DE CHILE</a:t>
            </a:r>
            <a:endParaRPr lang="es-CL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609069" y="3970057"/>
            <a:ext cx="4664931" cy="953653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TRABAJO DE TITULACIÓN PARA OPTAR AL TÍTULO DE INGENIERO CIVIL EN COMPUTACIÓN MENCIÓN </a:t>
            </a:r>
            <a:r>
              <a:rPr lang="es-ES" dirty="0" smtClean="0"/>
              <a:t>INFORMÁTICA</a:t>
            </a:r>
          </a:p>
        </p:txBody>
      </p:sp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57" y="504998"/>
            <a:ext cx="702310" cy="80264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07067" y="488511"/>
            <a:ext cx="4333312" cy="835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UNIVERSIDAD TECNOLÓGICA METROPOLITANA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FACULTAD DE INGENIERÍA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ESCUELA DE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INFORM</a:t>
            </a:r>
            <a:r>
              <a:rPr lang="es-ES_tradnl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Á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TICA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101546" y="4995332"/>
            <a:ext cx="6172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PROFESOR GUÍA: VICTOR HEUGHES ESCOBAR </a:t>
            </a: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JERIA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3101546" y="5436286"/>
            <a:ext cx="5904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ESTUDIANTE: SERGIO ALEJANDRO CERDA ZÚÑIGA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Subtítulo 2"/>
          <p:cNvSpPr txBox="1">
            <a:spLocks/>
          </p:cNvSpPr>
          <p:nvPr/>
        </p:nvSpPr>
        <p:spPr>
          <a:xfrm>
            <a:off x="3653889" y="6261399"/>
            <a:ext cx="2102148" cy="5966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mtClean="0"/>
              <a:t>SANTIAGO – CHILE</a:t>
            </a:r>
          </a:p>
          <a:p>
            <a:pPr algn="ctr"/>
            <a:r>
              <a:rPr lang="es-ES" dirty="0" smtClean="0"/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_tradnl" dirty="0" smtClean="0"/>
              <a:t>Análisis </a:t>
            </a:r>
            <a:r>
              <a:rPr lang="es-ES" dirty="0" smtClean="0"/>
              <a:t>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pPr lvl="1"/>
            <a:endParaRPr lang="es-CL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>
          <a:xfrm>
            <a:off x="5089970" y="1562100"/>
            <a:ext cx="6530530" cy="5054599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s-ES" sz="1600" dirty="0"/>
              <a:t>Enrolamiento y acceso personalizado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" sz="1600" dirty="0"/>
              <a:t>Saldos de Cuentas y Tarjetas de Crédito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Movimientos de Cuentas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Movimientos de Tarjetas de Crédito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" sz="1600" dirty="0"/>
              <a:t>Carlota de Transferencias Enviadas y </a:t>
            </a:r>
            <a:r>
              <a:rPr lang="es-ES" sz="1600" dirty="0" smtClean="0"/>
              <a:t>Recibidas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Consulta de Saldo de Inversiones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Transferencias a Terceros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_tradnl" sz="1600" dirty="0"/>
              <a:t>Avance de Tarjeta de Crédito (y simulación)</a:t>
            </a:r>
          </a:p>
          <a:p>
            <a:pPr>
              <a:buFont typeface="+mj-lt"/>
              <a:buAutoNum type="arabicPeriod"/>
            </a:pPr>
            <a:r>
              <a:rPr lang="es-ES_tradnl" sz="1600" dirty="0"/>
              <a:t>Pago de Línea de Crédito y Tarjeta de Crédito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Pago de Tarjeta de </a:t>
            </a:r>
            <a:r>
              <a:rPr lang="es-ES_tradnl" sz="1600" dirty="0"/>
              <a:t>Crédito Internacional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CL" sz="1600" dirty="0"/>
              <a:t>Recarga </a:t>
            </a:r>
            <a:r>
              <a:rPr lang="es-CL" sz="1600" dirty="0" smtClean="0"/>
              <a:t>Celular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Redgiro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Contacto</a:t>
            </a:r>
          </a:p>
          <a:p>
            <a:endParaRPr lang="es-C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199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47889"/>
            <a:ext cx="4466166" cy="3880772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_tradnl" dirty="0" smtClean="0"/>
              <a:t>Análisis </a:t>
            </a:r>
            <a:r>
              <a:rPr lang="es-ES" dirty="0" smtClean="0"/>
              <a:t>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pPr lvl="1"/>
            <a:endParaRPr lang="es-CL" dirty="0" smtClean="0"/>
          </a:p>
          <a:p>
            <a:pPr lvl="1"/>
            <a:endParaRPr lang="es-CL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900" y="1270000"/>
            <a:ext cx="7200000" cy="3005217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900" y="4275217"/>
            <a:ext cx="7200000" cy="14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0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de Procesos</a:t>
            </a:r>
          </a:p>
          <a:p>
            <a:r>
              <a:rPr lang="es-ES" dirty="0" smtClean="0"/>
              <a:t>Diagnostico de los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de los Procesos</a:t>
            </a:r>
          </a:p>
          <a:p>
            <a:r>
              <a:rPr lang="es-ES" dirty="0" smtClean="0"/>
              <a:t>Propuesta de Ajuste</a:t>
            </a:r>
            <a:endParaRPr lang="es-ES" dirty="0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899228"/>
              </p:ext>
            </p:extLst>
          </p:nvPr>
        </p:nvGraphicFramePr>
        <p:xfrm>
          <a:off x="4861369" y="1930400"/>
          <a:ext cx="4870450" cy="12192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090940"/>
                <a:gridCol w="1261956"/>
                <a:gridCol w="1080768"/>
                <a:gridCol w="1436786"/>
              </a:tblGrid>
              <a:tr h="2000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ITEM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Inversiones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Gastos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Valor Total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Software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351.915.774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 $     5.704.741 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 $    357.620.515 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Hardware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229.339.588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 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229.339.588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Desarrollo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 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$ 434.959.655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434.959.655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Imprevistos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19.966.594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20.134.380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40.100.974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Sub Total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   601.221.956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$ 460.798.776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$ 1.062.020.732 (A)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75407"/>
              </p:ext>
            </p:extLst>
          </p:nvPr>
        </p:nvGraphicFramePr>
        <p:xfrm>
          <a:off x="5753544" y="3445502"/>
          <a:ext cx="3086100" cy="10287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3100"/>
                <a:gridCol w="1143000"/>
              </a:tblGrid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ITEM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Costo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Canales (Diseño Funcional)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76.258.391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QA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  6.446.303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Integración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25.785.211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Sub Total (B)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   108.489.905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</a:tbl>
          </a:graphicData>
        </a:graphic>
      </p:graphicFrame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621269"/>
              </p:ext>
            </p:extLst>
          </p:nvPr>
        </p:nvGraphicFramePr>
        <p:xfrm>
          <a:off x="5753544" y="4770105"/>
          <a:ext cx="3086100" cy="200025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3100"/>
                <a:gridCol w="1143000"/>
              </a:tblGrid>
              <a:tr h="20002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s-CL" sz="1100" kern="1200" dirty="0">
                          <a:effectLst/>
                        </a:rPr>
                        <a:t>Total (A+B)</a:t>
                      </a:r>
                      <a:endParaRPr lang="es-ES_tradnl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s-CL" sz="1100" kern="1200" dirty="0">
                          <a:effectLst/>
                        </a:rPr>
                        <a:t> $ 1.062.020.732 </a:t>
                      </a:r>
                      <a:endParaRPr lang="es-ES_tradnl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Modelo de Negocio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Requerimientos</a:t>
            </a:r>
          </a:p>
          <a:p>
            <a:r>
              <a:rPr lang="es-ES" dirty="0">
                <a:solidFill>
                  <a:schemeClr val="tx1"/>
                </a:solidFill>
              </a:rPr>
              <a:t>Análisis y </a:t>
            </a:r>
            <a:r>
              <a:rPr lang="es-ES" dirty="0" smtClean="0">
                <a:solidFill>
                  <a:schemeClr val="tx1"/>
                </a:solidFill>
              </a:rPr>
              <a:t>Diseño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Desarrollo</a:t>
            </a:r>
          </a:p>
          <a:p>
            <a:r>
              <a:rPr lang="es-ES" dirty="0">
                <a:solidFill>
                  <a:schemeClr val="tx1"/>
                </a:solidFill>
              </a:rPr>
              <a:t>Testing</a:t>
            </a:r>
          </a:p>
          <a:p>
            <a:r>
              <a:rPr lang="es-ES" dirty="0">
                <a:solidFill>
                  <a:schemeClr val="tx1"/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Continuidad</a:t>
            </a:r>
          </a:p>
          <a:p>
            <a:r>
              <a:rPr lang="es-ES" dirty="0">
                <a:solidFill>
                  <a:schemeClr val="tx1"/>
                </a:solidFill>
              </a:rPr>
              <a:t>Participantes de la Metodología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endParaRPr lang="es-ES_tradnl" dirty="0">
              <a:solidFill>
                <a:schemeClr val="tx1"/>
              </a:solidFill>
            </a:endParaRPr>
          </a:p>
          <a:p>
            <a:endParaRPr lang="es-ES" dirty="0"/>
          </a:p>
          <a:p>
            <a:endParaRPr lang="es-ES" dirty="0" smtClean="0"/>
          </a:p>
        </p:txBody>
      </p:sp>
      <p:pic>
        <p:nvPicPr>
          <p:cNvPr id="12" name="Marcador de contenido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925" y="1721361"/>
            <a:ext cx="7255791" cy="432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753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6184900" y="0"/>
            <a:ext cx="60071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Modelo de Negocio</a:t>
            </a:r>
          </a:p>
          <a:p>
            <a:r>
              <a:rPr lang="es-ES" dirty="0" smtClean="0"/>
              <a:t>Requerimientos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Análisis y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Diseño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/>
          </a:p>
          <a:p>
            <a:endParaRPr lang="es-ES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055" y="348988"/>
            <a:ext cx="4680000" cy="3003991"/>
          </a:xfrm>
          <a:prstGeom prst="rect">
            <a:avLst/>
          </a:prstGeom>
          <a:noFill/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055" y="3352979"/>
            <a:ext cx="4680000" cy="33685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39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(III)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3931736" cy="3880773"/>
          </a:xfrm>
        </p:spPr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/>
              <a:t>Análisis </a:t>
            </a:r>
            <a:r>
              <a:rPr lang="es-ES" dirty="0"/>
              <a:t>y </a:t>
            </a:r>
            <a:r>
              <a:rPr lang="es-ES" dirty="0" smtClean="0"/>
              <a:t>Diseño</a:t>
            </a:r>
          </a:p>
          <a:p>
            <a:r>
              <a:rPr lang="es-ES" dirty="0" smtClean="0"/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 smtClean="0"/>
          </a:p>
          <a:p>
            <a:pPr marL="0" indent="0">
              <a:buNone/>
            </a:pPr>
            <a:endParaRPr lang="es-ES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055" y="247242"/>
            <a:ext cx="4680000" cy="3010088"/>
          </a:xfrm>
          <a:prstGeom prst="rect">
            <a:avLst/>
          </a:prstGeom>
          <a:noFill/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6055" y="3415515"/>
            <a:ext cx="4680000" cy="328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(IV)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002" y="623814"/>
            <a:ext cx="5400000" cy="5610372"/>
          </a:xfrm>
          <a:prstGeom prst="rect">
            <a:avLst/>
          </a:prstGeom>
          <a:noFill/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677334" y="2160589"/>
            <a:ext cx="393173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Testing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Continuidad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_tradnl" dirty="0" smtClean="0">
              <a:solidFill>
                <a:schemeClr val="bg2">
                  <a:lumMod val="75000"/>
                </a:schemeClr>
              </a:solidFill>
            </a:endParaRPr>
          </a:p>
          <a:p>
            <a:endParaRPr lang="es-ES" dirty="0" smtClean="0"/>
          </a:p>
          <a:p>
            <a:pPr marL="0" indent="0">
              <a:buFont typeface="Wingdings 3" charset="2"/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7096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(V)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012" y="1714500"/>
            <a:ext cx="4680000" cy="4036985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677334" y="2160589"/>
            <a:ext cx="393173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Continuidad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_tradnl" dirty="0" smtClean="0">
              <a:solidFill>
                <a:schemeClr val="tx1"/>
              </a:solidFill>
            </a:endParaRPr>
          </a:p>
          <a:p>
            <a:endParaRPr lang="es-ES" dirty="0" smtClean="0"/>
          </a:p>
          <a:p>
            <a:pPr marL="0" indent="0">
              <a:buFont typeface="Wingdings 3" charset="2"/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98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(VI)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</a:p>
          <a:p>
            <a:r>
              <a:rPr lang="es-ES" dirty="0">
                <a:solidFill>
                  <a:schemeClr val="tx1"/>
                </a:solidFill>
              </a:rPr>
              <a:t>Participantes de la Metodología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s-ES" dirty="0"/>
              <a:t>Usuario/Product Owner</a:t>
            </a:r>
          </a:p>
          <a:p>
            <a:pPr lvl="1"/>
            <a:r>
              <a:rPr lang="es-ES" dirty="0"/>
              <a:t>Gestor de la Demanda</a:t>
            </a:r>
          </a:p>
          <a:p>
            <a:pPr lvl="1"/>
            <a:r>
              <a:rPr lang="es-ES" dirty="0"/>
              <a:t>Ingeniero de Procesos</a:t>
            </a:r>
          </a:p>
          <a:p>
            <a:pPr lvl="1"/>
            <a:r>
              <a:rPr lang="es-ES" dirty="0"/>
              <a:t>Comité</a:t>
            </a:r>
            <a:r>
              <a:rPr lang="es-ES_tradnl" dirty="0"/>
              <a:t> de Prioridad</a:t>
            </a:r>
          </a:p>
          <a:p>
            <a:pPr lvl="1"/>
            <a:r>
              <a:rPr lang="es-ES" dirty="0"/>
              <a:t>PMO</a:t>
            </a:r>
          </a:p>
          <a:p>
            <a:pPr lvl="1"/>
            <a:r>
              <a:rPr lang="es-ES" dirty="0"/>
              <a:t>Líder de Proyecto</a:t>
            </a:r>
          </a:p>
          <a:p>
            <a:pPr lvl="1"/>
            <a:r>
              <a:rPr lang="es-ES" dirty="0"/>
              <a:t>Arquitecto</a:t>
            </a:r>
          </a:p>
          <a:p>
            <a:pPr lvl="1"/>
            <a:r>
              <a:rPr lang="es-ES" dirty="0"/>
              <a:t>Testing</a:t>
            </a:r>
          </a:p>
          <a:p>
            <a:pPr lvl="1"/>
            <a:r>
              <a:rPr lang="es-ES" dirty="0"/>
              <a:t>Producción</a:t>
            </a:r>
          </a:p>
          <a:p>
            <a:pPr lvl="1"/>
            <a:r>
              <a:rPr lang="es-ES" dirty="0"/>
              <a:t>Continuidad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Índice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s-ES_tradnl" dirty="0" smtClean="0"/>
          </a:p>
          <a:p>
            <a:r>
              <a:rPr lang="es-ES_tradnl" dirty="0" smtClean="0"/>
              <a:t>Antecedentes Generales</a:t>
            </a:r>
          </a:p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</a:p>
          <a:p>
            <a:r>
              <a:rPr lang="es-ES_tradnl" dirty="0" smtClean="0"/>
              <a:t>Análisis del Problema</a:t>
            </a:r>
          </a:p>
          <a:p>
            <a:r>
              <a:rPr lang="es-ES_tradnl" dirty="0" smtClean="0"/>
              <a:t>Metodología de Trabajo</a:t>
            </a:r>
          </a:p>
          <a:p>
            <a:r>
              <a:rPr lang="es-ES_tradnl" dirty="0" smtClean="0"/>
              <a:t>Construcción del Sistema</a:t>
            </a:r>
          </a:p>
          <a:p>
            <a:r>
              <a:rPr lang="es-ES_tradnl" dirty="0" smtClean="0"/>
              <a:t>Puesta en Marcha</a:t>
            </a:r>
          </a:p>
          <a:p>
            <a:r>
              <a:rPr lang="es-ES_tradnl" dirty="0" smtClean="0"/>
              <a:t>Demostración</a:t>
            </a:r>
          </a:p>
          <a:p>
            <a:r>
              <a:rPr lang="es-ES_tradnl" dirty="0" smtClean="0"/>
              <a:t>Conclusiones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170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Requerimientos de Banco de Chile</a:t>
            </a:r>
          </a:p>
          <a:p>
            <a:r>
              <a:rPr lang="es-ES" dirty="0" smtClean="0"/>
              <a:t>Requerimientos de Software y Hardware</a:t>
            </a:r>
          </a:p>
          <a:p>
            <a:r>
              <a:rPr lang="es-ES" dirty="0" smtClean="0"/>
              <a:t>Modelos de Datos</a:t>
            </a:r>
          </a:p>
          <a:p>
            <a:r>
              <a:rPr lang="es-ES" dirty="0"/>
              <a:t>Pruebas de Calidad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Requerimientos de Banco de Chile</a:t>
            </a:r>
          </a:p>
          <a:p>
            <a:r>
              <a:rPr lang="es-ES" dirty="0" smtClean="0"/>
              <a:t>Requerimientos de Software y Hardware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11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/>
              <a:t>Modelos de Datos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Calidad</a:t>
            </a:r>
          </a:p>
          <a:p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Marcador de contenido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59924"/>
            <a:ext cx="414458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4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/>
              <a:t>Modelos de Datos:</a:t>
            </a:r>
          </a:p>
          <a:p>
            <a:pPr lvl="1"/>
            <a:r>
              <a:rPr lang="es-ES" dirty="0">
                <a:solidFill>
                  <a:schemeClr val="tx1"/>
                </a:solidFill>
              </a:rPr>
              <a:t>Capa Web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Aplicativa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89"/>
            <a:ext cx="4680000" cy="275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89"/>
            <a:ext cx="4680000" cy="270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8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(V)</a:t>
            </a:r>
            <a:endParaRPr lang="es-ES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8" y="2160588"/>
            <a:ext cx="4320000" cy="4159150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pPr lvl="1"/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92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pPr lvl="1"/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90"/>
            <a:ext cx="4680000" cy="254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8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184035" cy="456657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 smtClean="0"/>
              <a:t>Pruebas de Calidad</a:t>
            </a:r>
          </a:p>
          <a:p>
            <a:pPr lvl="1"/>
            <a:r>
              <a:rPr lang="es-ES" dirty="0" smtClean="0"/>
              <a:t>Prueba Base</a:t>
            </a:r>
          </a:p>
          <a:p>
            <a:pPr lvl="1"/>
            <a:r>
              <a:rPr lang="es-ES" dirty="0"/>
              <a:t>C</a:t>
            </a:r>
            <a:r>
              <a:rPr lang="es-ES" dirty="0" smtClean="0"/>
              <a:t>iclo I de Pruebas</a:t>
            </a:r>
          </a:p>
          <a:p>
            <a:pPr lvl="1"/>
            <a:r>
              <a:rPr lang="es-ES" dirty="0" smtClean="0"/>
              <a:t>Ciclo II de Pruebas</a:t>
            </a:r>
          </a:p>
          <a:p>
            <a:pPr lvl="1"/>
            <a:r>
              <a:rPr lang="es-ES" dirty="0" smtClean="0"/>
              <a:t>Ciclo Final de Pruebas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Hacking Ético y Revisión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Código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Stress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Aceptación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Usuario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6" name="Gráfico 5"/>
          <p:cNvGraphicFramePr/>
          <p:nvPr>
            <p:extLst>
              <p:ext uri="{D42A27DB-BD31-4B8C-83A1-F6EECF244321}">
                <p14:modId xmlns:p14="http://schemas.microsoft.com/office/powerpoint/2010/main" val="1411549676"/>
              </p:ext>
            </p:extLst>
          </p:nvPr>
        </p:nvGraphicFramePr>
        <p:xfrm>
          <a:off x="4985102" y="1498597"/>
          <a:ext cx="2626533" cy="3644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1474612399"/>
              </p:ext>
            </p:extLst>
          </p:nvPr>
        </p:nvGraphicFramePr>
        <p:xfrm>
          <a:off x="8031851" y="1498597"/>
          <a:ext cx="2626533" cy="3644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Gráfico 7"/>
          <p:cNvGraphicFramePr/>
          <p:nvPr>
            <p:extLst>
              <p:ext uri="{D42A27DB-BD31-4B8C-83A1-F6EECF244321}">
                <p14:modId xmlns:p14="http://schemas.microsoft.com/office/powerpoint/2010/main" val="641450052"/>
              </p:ext>
            </p:extLst>
          </p:nvPr>
        </p:nvGraphicFramePr>
        <p:xfrm>
          <a:off x="6718585" y="5253962"/>
          <a:ext cx="2626533" cy="1473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5599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(VIII)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184035" cy="4697411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Banco de Chile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 de Software y Hardware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/>
              <a:t>Pruebas de Calidad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 Base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Ciclo I de Pruebas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Ciclo II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Pruebas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Ciclo Final de Pruebas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/>
              <a:t>Hacking Ético y Revisión de Código</a:t>
            </a:r>
          </a:p>
          <a:p>
            <a:pPr lvl="1"/>
            <a:r>
              <a:rPr lang="es-ES" dirty="0"/>
              <a:t>Pruebas de Stress</a:t>
            </a:r>
          </a:p>
          <a:p>
            <a:pPr lvl="1"/>
            <a:r>
              <a:rPr lang="es-ES" dirty="0"/>
              <a:t>Pruebas de Aceptación de </a:t>
            </a:r>
            <a:r>
              <a:rPr lang="es-ES" dirty="0" smtClean="0"/>
              <a:t>Usuario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50514" y="2160588"/>
            <a:ext cx="406267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8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/>
              <a:t>Piloto Productivo</a:t>
            </a:r>
          </a:p>
          <a:p>
            <a:r>
              <a:rPr lang="es-ES" dirty="0" smtClean="0"/>
              <a:t>Producción</a:t>
            </a:r>
            <a:r>
              <a:rPr lang="es-ES_tradnl" dirty="0" smtClean="0"/>
              <a:t> Final</a:t>
            </a:r>
          </a:p>
          <a:p>
            <a:r>
              <a:rPr lang="es-ES" dirty="0" smtClean="0"/>
              <a:t>Continuidad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1421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Introducción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216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/>
              <a:t>Piloto Productivo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Producción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 Final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333" y="193040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Piloto Productivo</a:t>
            </a:r>
          </a:p>
          <a:p>
            <a:r>
              <a:rPr lang="es-ES" dirty="0" smtClean="0"/>
              <a:t>Producción</a:t>
            </a:r>
            <a:r>
              <a:rPr lang="es-ES_tradnl" dirty="0" smtClean="0"/>
              <a:t> Final</a:t>
            </a:r>
          </a:p>
          <a:p>
            <a:r>
              <a:rPr lang="es-ES" dirty="0" smtClean="0"/>
              <a:t>Continuidad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333" y="1930400"/>
            <a:ext cx="1440000" cy="1440000"/>
          </a:xfrm>
          <a:prstGeom prst="rect">
            <a:avLst/>
          </a:prstGeom>
        </p:spPr>
      </p:pic>
      <p:graphicFrame>
        <p:nvGraphicFramePr>
          <p:cNvPr id="6" name="Gráfico 5"/>
          <p:cNvGraphicFramePr/>
          <p:nvPr>
            <p:extLst>
              <p:ext uri="{D42A27DB-BD31-4B8C-83A1-F6EECF244321}">
                <p14:modId xmlns:p14="http://schemas.microsoft.com/office/powerpoint/2010/main" val="661955081"/>
              </p:ext>
            </p:extLst>
          </p:nvPr>
        </p:nvGraphicFramePr>
        <p:xfrm>
          <a:off x="3535668" y="3600589"/>
          <a:ext cx="556133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Demostración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7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Conclusiones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352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5924" y="2252134"/>
            <a:ext cx="9138079" cy="1646302"/>
          </a:xfrm>
        </p:spPr>
        <p:txBody>
          <a:bodyPr/>
          <a:lstStyle/>
          <a:p>
            <a:r>
              <a:rPr lang="es-ES" sz="3600" dirty="0"/>
              <a:t>DESARROLLO DE </a:t>
            </a:r>
            <a:r>
              <a:rPr lang="es-ES" sz="3600" dirty="0" smtClean="0"/>
              <a:t>APLICACIÓN</a:t>
            </a:r>
            <a:br>
              <a:rPr lang="es-ES" sz="3600" dirty="0" smtClean="0"/>
            </a:br>
            <a:r>
              <a:rPr lang="es-ES" sz="3600" dirty="0" smtClean="0"/>
              <a:t> BANCA MÓVIL</a:t>
            </a:r>
            <a:r>
              <a:rPr lang="es-CL" sz="3600" dirty="0"/>
              <a:t> </a:t>
            </a:r>
            <a:r>
              <a:rPr lang="es-ES" sz="3600" dirty="0" smtClean="0"/>
              <a:t>PARA </a:t>
            </a:r>
            <a:r>
              <a:rPr lang="es-ES" sz="3600" dirty="0"/>
              <a:t>BANCO </a:t>
            </a:r>
            <a:r>
              <a:rPr lang="es-ES" sz="3600" dirty="0" smtClean="0"/>
              <a:t>DE CHILE</a:t>
            </a:r>
            <a:endParaRPr lang="es-CL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609069" y="3970057"/>
            <a:ext cx="4664931" cy="953653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TRABAJO DE TITULACIÓN PARA OPTAR AL TÍTULO DE INGENIERO CIVIL EN COMPUTACIÓN MENCIÓN </a:t>
            </a:r>
            <a:r>
              <a:rPr lang="es-ES" dirty="0" smtClean="0"/>
              <a:t>INFORMÁTICA</a:t>
            </a:r>
          </a:p>
        </p:txBody>
      </p:sp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57" y="504998"/>
            <a:ext cx="702310" cy="80264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07067" y="488511"/>
            <a:ext cx="4333312" cy="835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UNIVERSIDAD TECNOLÓGICA METROPOLITANA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FACULTAD DE INGENIERÍA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ESCUELA DE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INFORM</a:t>
            </a:r>
            <a:r>
              <a:rPr lang="es-ES_tradnl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Á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TICA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101546" y="4995332"/>
            <a:ext cx="6172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PROFESOR GUÍA: VICTOR HEUGHES ESCOBAR </a:t>
            </a: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JERIA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3101546" y="5436286"/>
            <a:ext cx="5904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ESTUDIANTE: SERGIO ALEJANDRO CERDA ZÚÑIGA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Subtítulo 2"/>
          <p:cNvSpPr txBox="1">
            <a:spLocks/>
          </p:cNvSpPr>
          <p:nvPr/>
        </p:nvSpPr>
        <p:spPr>
          <a:xfrm>
            <a:off x="3653889" y="6261399"/>
            <a:ext cx="2102148" cy="5966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mtClean="0"/>
              <a:t>SANTIAGO – CHILE</a:t>
            </a:r>
          </a:p>
          <a:p>
            <a:pPr algn="ctr"/>
            <a:r>
              <a:rPr lang="es-ES" dirty="0" smtClean="0"/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68915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Antecedentes Generales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Motivación</a:t>
            </a:r>
            <a:endParaRPr lang="es-ES_tradnl" dirty="0" smtClean="0"/>
          </a:p>
          <a:p>
            <a:r>
              <a:rPr lang="es-ES_tradnl" dirty="0" smtClean="0"/>
              <a:t>Objetivos</a:t>
            </a:r>
          </a:p>
          <a:p>
            <a:r>
              <a:rPr lang="es-ES" dirty="0" smtClean="0"/>
              <a:t>Alcance</a:t>
            </a:r>
          </a:p>
          <a:p>
            <a:r>
              <a:rPr lang="es-ES" dirty="0" smtClean="0"/>
              <a:t>Limitaciones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72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Banco de Chile</a:t>
            </a:r>
          </a:p>
          <a:p>
            <a:r>
              <a:rPr lang="es-ES" dirty="0" smtClean="0"/>
              <a:t>Organigrama</a:t>
            </a:r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0541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Banco de Chile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Organigrama</a:t>
            </a:r>
          </a:p>
          <a:p>
            <a:endParaRPr lang="es-ES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002" y="1627705"/>
            <a:ext cx="5400000" cy="90731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002" y="2765212"/>
            <a:ext cx="4680000" cy="3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58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Banco de Chile</a:t>
            </a:r>
          </a:p>
          <a:p>
            <a:r>
              <a:rPr lang="es-ES" dirty="0" smtClean="0"/>
              <a:t>Organigrama</a:t>
            </a:r>
          </a:p>
          <a:p>
            <a:endParaRPr lang="es-ES" dirty="0" smtClean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9798315"/>
              </p:ext>
            </p:extLst>
          </p:nvPr>
        </p:nvGraphicFramePr>
        <p:xfrm>
          <a:off x="2451099" y="1384300"/>
          <a:ext cx="6822903" cy="254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a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9484421"/>
              </p:ext>
            </p:extLst>
          </p:nvPr>
        </p:nvGraphicFramePr>
        <p:xfrm>
          <a:off x="2451099" y="3924300"/>
          <a:ext cx="7164000" cy="2375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4321807"/>
          </a:xfrm>
        </p:spPr>
        <p:txBody>
          <a:bodyPr>
            <a:normAutofit/>
          </a:bodyPr>
          <a:lstStyle/>
          <a:p>
            <a:r>
              <a:rPr lang="es-ES" dirty="0" smtClean="0"/>
              <a:t>Identificación</a:t>
            </a:r>
            <a:r>
              <a:rPr lang="es-ES_tradnl" dirty="0" smtClean="0"/>
              <a:t> del Problema</a:t>
            </a:r>
          </a:p>
          <a:p>
            <a:r>
              <a:rPr lang="es-ES_tradnl" dirty="0" smtClean="0"/>
              <a:t>Levantamiento de Procesos</a:t>
            </a:r>
          </a:p>
          <a:p>
            <a:r>
              <a:rPr lang="es-ES_tradnl" dirty="0"/>
              <a:t>Análisis </a:t>
            </a:r>
            <a:r>
              <a:rPr lang="es-ES" dirty="0"/>
              <a:t>de </a:t>
            </a:r>
            <a:r>
              <a:rPr lang="es-ES" dirty="0" smtClean="0"/>
              <a:t>Procesos</a:t>
            </a:r>
          </a:p>
          <a:p>
            <a:r>
              <a:rPr lang="es-ES" dirty="0"/>
              <a:t>Diagnostico de los Procesos</a:t>
            </a:r>
          </a:p>
          <a:p>
            <a:r>
              <a:rPr lang="es-ES" dirty="0"/>
              <a:t>Propuesta de ajuste</a:t>
            </a:r>
          </a:p>
          <a:p>
            <a:endParaRPr lang="es-ES" dirty="0"/>
          </a:p>
          <a:p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70774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 Box 125"/>
          <p:cNvSpPr>
            <a:spLocks/>
          </p:cNvSpPr>
          <p:nvPr/>
        </p:nvSpPr>
        <p:spPr>
          <a:xfrm>
            <a:off x="7428238" y="1735808"/>
            <a:ext cx="4589394" cy="2342604"/>
          </a:xfrm>
          <a:prstGeom prst="rect">
            <a:avLst/>
          </a:prstGeom>
          <a:solidFill>
            <a:schemeClr val="bg1"/>
          </a:solidFill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4321807"/>
          </a:xfrm>
        </p:spPr>
        <p:txBody>
          <a:bodyPr>
            <a:normAutofit/>
          </a:bodyPr>
          <a:lstStyle/>
          <a:p>
            <a:r>
              <a:rPr lang="es-ES" dirty="0" smtClean="0"/>
              <a:t>Identificación</a:t>
            </a:r>
            <a:r>
              <a:rPr lang="es-ES_tradnl" dirty="0" smtClean="0"/>
              <a:t> del Problema</a:t>
            </a:r>
          </a:p>
          <a:p>
            <a:r>
              <a:rPr lang="es-ES_tradnl" dirty="0" smtClean="0"/>
              <a:t>Levantamiento de Procesos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Análisis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Diagnostico 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endParaRPr lang="es-ES" dirty="0"/>
          </a:p>
          <a:p>
            <a:endParaRPr lang="es-ES_tradnl" dirty="0" smtClean="0"/>
          </a:p>
        </p:txBody>
      </p:sp>
      <p:sp>
        <p:nvSpPr>
          <p:cNvPr id="51" name="Text Box 69"/>
          <p:cNvSpPr>
            <a:spLocks/>
          </p:cNvSpPr>
          <p:nvPr/>
        </p:nvSpPr>
        <p:spPr>
          <a:xfrm>
            <a:off x="4133033" y="1930400"/>
            <a:ext cx="1259094" cy="2621880"/>
          </a:xfrm>
          <a:prstGeom prst="rect">
            <a:avLst/>
          </a:prstGeom>
          <a:noFill/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2" name="Text Box 71"/>
          <p:cNvSpPr>
            <a:spLocks/>
          </p:cNvSpPr>
          <p:nvPr/>
        </p:nvSpPr>
        <p:spPr>
          <a:xfrm>
            <a:off x="7508995" y="2785372"/>
            <a:ext cx="4380990" cy="532731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3" name="Text Box 74"/>
          <p:cNvSpPr>
            <a:spLocks/>
          </p:cNvSpPr>
          <p:nvPr/>
        </p:nvSpPr>
        <p:spPr>
          <a:xfrm>
            <a:off x="7508995" y="3439879"/>
            <a:ext cx="4380990" cy="542116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4" name="Text Box 78"/>
          <p:cNvSpPr>
            <a:spLocks/>
          </p:cNvSpPr>
          <p:nvPr/>
        </p:nvSpPr>
        <p:spPr>
          <a:xfrm>
            <a:off x="7508995" y="1849766"/>
            <a:ext cx="2221528" cy="813830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5" name="Text Box 79"/>
          <p:cNvSpPr>
            <a:spLocks/>
          </p:cNvSpPr>
          <p:nvPr/>
        </p:nvSpPr>
        <p:spPr>
          <a:xfrm>
            <a:off x="9803762" y="1846601"/>
            <a:ext cx="2086223" cy="816995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6" name="Text Box 96"/>
          <p:cNvSpPr>
            <a:spLocks/>
          </p:cNvSpPr>
          <p:nvPr/>
        </p:nvSpPr>
        <p:spPr>
          <a:xfrm>
            <a:off x="7593842" y="2947745"/>
            <a:ext cx="1330523" cy="29359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CONTABILIDAD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7" name="Text Box 114"/>
          <p:cNvSpPr>
            <a:spLocks/>
          </p:cNvSpPr>
          <p:nvPr/>
        </p:nvSpPr>
        <p:spPr>
          <a:xfrm>
            <a:off x="7593842" y="3567954"/>
            <a:ext cx="1472882" cy="30248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REQUERIMIENTOS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8" name="Text Box 115"/>
          <p:cNvSpPr>
            <a:spLocks/>
          </p:cNvSpPr>
          <p:nvPr/>
        </p:nvSpPr>
        <p:spPr>
          <a:xfrm>
            <a:off x="10533891" y="3567954"/>
            <a:ext cx="1303522" cy="30248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APOYO A LA VENTA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9" name="Text Box 118"/>
          <p:cNvSpPr>
            <a:spLocks/>
          </p:cNvSpPr>
          <p:nvPr/>
        </p:nvSpPr>
        <p:spPr>
          <a:xfrm>
            <a:off x="9147482" y="3569111"/>
            <a:ext cx="1265887" cy="300171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SEGURIDAD</a:t>
            </a:r>
          </a:p>
        </p:txBody>
      </p:sp>
      <p:sp>
        <p:nvSpPr>
          <p:cNvPr id="60" name="Text Box 119"/>
          <p:cNvSpPr>
            <a:spLocks/>
          </p:cNvSpPr>
          <p:nvPr/>
        </p:nvSpPr>
        <p:spPr>
          <a:xfrm>
            <a:off x="10533891" y="2947745"/>
            <a:ext cx="1303386" cy="29359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TARIFICACIÓN TARJETAS</a:t>
            </a:r>
          </a:p>
        </p:txBody>
      </p:sp>
      <p:sp>
        <p:nvSpPr>
          <p:cNvPr id="62" name="Text Box 126"/>
          <p:cNvSpPr txBox="1">
            <a:spLocks/>
          </p:cNvSpPr>
          <p:nvPr/>
        </p:nvSpPr>
        <p:spPr>
          <a:xfrm>
            <a:off x="4339732" y="1853601"/>
            <a:ext cx="77533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CANALES</a:t>
            </a:r>
            <a:endParaRPr lang="en-US" sz="105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3" name="Text Box 128"/>
          <p:cNvSpPr>
            <a:spLocks/>
          </p:cNvSpPr>
          <p:nvPr/>
        </p:nvSpPr>
        <p:spPr>
          <a:xfrm>
            <a:off x="9066724" y="2949602"/>
            <a:ext cx="1346645" cy="291738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TRANSFERENCIAS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FONDOS</a:t>
            </a:r>
          </a:p>
        </p:txBody>
      </p:sp>
      <p:sp>
        <p:nvSpPr>
          <p:cNvPr id="64" name="Text Box 134"/>
          <p:cNvSpPr>
            <a:spLocks/>
          </p:cNvSpPr>
          <p:nvPr/>
        </p:nvSpPr>
        <p:spPr>
          <a:xfrm>
            <a:off x="7594309" y="2354969"/>
            <a:ext cx="1124457" cy="204658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CRÉDITOS</a:t>
            </a:r>
          </a:p>
          <a:p>
            <a:pPr marL="0" indent="0" algn="ctr">
              <a:lnSpc>
                <a:spcPct val="70000"/>
              </a:lnSpc>
            </a:pPr>
            <a:endParaRPr lang="en-US" sz="8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5" name="Text Box 135"/>
          <p:cNvSpPr>
            <a:spLocks/>
          </p:cNvSpPr>
          <p:nvPr/>
        </p:nvSpPr>
        <p:spPr>
          <a:xfrm>
            <a:off x="8779967" y="1979070"/>
            <a:ext cx="859206" cy="307989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LÍNEA DE CRÉDITO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6" name="Text Box 136"/>
          <p:cNvSpPr>
            <a:spLocks/>
          </p:cNvSpPr>
          <p:nvPr/>
        </p:nvSpPr>
        <p:spPr>
          <a:xfrm>
            <a:off x="7594309" y="1979070"/>
            <a:ext cx="1124457" cy="307989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TARJETAS DE CRÉDITO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7" name="Text Box 140"/>
          <p:cNvSpPr txBox="1">
            <a:spLocks/>
          </p:cNvSpPr>
          <p:nvPr/>
        </p:nvSpPr>
        <p:spPr>
          <a:xfrm>
            <a:off x="7596416" y="1784590"/>
            <a:ext cx="886835" cy="147442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05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ACTIVOS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8" name="Text Box 141"/>
          <p:cNvSpPr>
            <a:spLocks/>
          </p:cNvSpPr>
          <p:nvPr/>
        </p:nvSpPr>
        <p:spPr>
          <a:xfrm>
            <a:off x="9856385" y="1979237"/>
            <a:ext cx="889034" cy="29428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 CORRIENTE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0" name="Text Box 143"/>
          <p:cNvSpPr>
            <a:spLocks/>
          </p:cNvSpPr>
          <p:nvPr/>
        </p:nvSpPr>
        <p:spPr>
          <a:xfrm>
            <a:off x="9856385" y="2328508"/>
            <a:ext cx="884741" cy="25617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AHORRO</a:t>
            </a:r>
            <a:endParaRPr lang="en-US" sz="1100" b="1" dirty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2" name="Text Box 145"/>
          <p:cNvSpPr txBox="1">
            <a:spLocks/>
          </p:cNvSpPr>
          <p:nvPr/>
        </p:nvSpPr>
        <p:spPr>
          <a:xfrm>
            <a:off x="9842537" y="1778436"/>
            <a:ext cx="943493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PASIVOS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3" name="Text Box 148"/>
          <p:cNvSpPr txBox="1">
            <a:spLocks/>
          </p:cNvSpPr>
          <p:nvPr/>
        </p:nvSpPr>
        <p:spPr>
          <a:xfrm>
            <a:off x="7601905" y="2721595"/>
            <a:ext cx="88134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SERVICIOS</a:t>
            </a:r>
            <a:r>
              <a:rPr lang="en-US" sz="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</a:p>
        </p:txBody>
      </p:sp>
      <p:sp>
        <p:nvSpPr>
          <p:cNvPr id="74" name="Text Box 150"/>
          <p:cNvSpPr txBox="1">
            <a:spLocks/>
          </p:cNvSpPr>
          <p:nvPr/>
        </p:nvSpPr>
        <p:spPr>
          <a:xfrm>
            <a:off x="7601905" y="3366558"/>
            <a:ext cx="88134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CLIENTES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5" name="Text Box 153"/>
          <p:cNvSpPr>
            <a:spLocks/>
          </p:cNvSpPr>
          <p:nvPr/>
        </p:nvSpPr>
        <p:spPr>
          <a:xfrm>
            <a:off x="5455138" y="1636954"/>
            <a:ext cx="1889894" cy="3192882"/>
          </a:xfrm>
          <a:prstGeom prst="leftRightArrow">
            <a:avLst>
              <a:gd name="adj1" fmla="val 94889"/>
              <a:gd name="adj2" fmla="val 8991"/>
            </a:avLst>
          </a:prstGeom>
          <a:noFill/>
          <a:ln w="31750">
            <a:solidFill>
              <a:srgbClr val="749BCA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6" name="Text Box 181"/>
          <p:cNvSpPr txBox="1">
            <a:spLocks/>
          </p:cNvSpPr>
          <p:nvPr/>
        </p:nvSpPr>
        <p:spPr>
          <a:xfrm>
            <a:off x="5839392" y="1552345"/>
            <a:ext cx="1095767" cy="289019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INTEGRACIÓN ONLINE</a:t>
            </a:r>
          </a:p>
        </p:txBody>
      </p:sp>
      <p:sp>
        <p:nvSpPr>
          <p:cNvPr id="77" name="Text Box 183"/>
          <p:cNvSpPr>
            <a:spLocks/>
          </p:cNvSpPr>
          <p:nvPr/>
        </p:nvSpPr>
        <p:spPr>
          <a:xfrm>
            <a:off x="5682975" y="1947943"/>
            <a:ext cx="1414921" cy="2121318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8" name="Text Box 184"/>
          <p:cNvSpPr txBox="1">
            <a:spLocks/>
          </p:cNvSpPr>
          <p:nvPr/>
        </p:nvSpPr>
        <p:spPr>
          <a:xfrm>
            <a:off x="5766182" y="2133591"/>
            <a:ext cx="1260376" cy="33972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CAPACIDADES</a:t>
            </a:r>
          </a:p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(ORQUESTACION)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9" name="Text Box 185"/>
          <p:cNvSpPr txBox="1">
            <a:spLocks/>
          </p:cNvSpPr>
          <p:nvPr/>
        </p:nvSpPr>
        <p:spPr>
          <a:xfrm>
            <a:off x="5766182" y="2952799"/>
            <a:ext cx="1260376" cy="305162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ENTIDADES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(MEDIACION)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1" name="Text Box 188"/>
          <p:cNvSpPr txBox="1">
            <a:spLocks/>
          </p:cNvSpPr>
          <p:nvPr/>
        </p:nvSpPr>
        <p:spPr>
          <a:xfrm>
            <a:off x="5951730" y="1878973"/>
            <a:ext cx="871090" cy="171773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>
            <a:solidFill>
              <a:srgbClr val="B9B9B9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1800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SERVICIOS</a:t>
            </a:r>
          </a:p>
        </p:txBody>
      </p:sp>
      <p:sp>
        <p:nvSpPr>
          <p:cNvPr id="82" name="Text Box 193"/>
          <p:cNvSpPr>
            <a:spLocks/>
          </p:cNvSpPr>
          <p:nvPr/>
        </p:nvSpPr>
        <p:spPr>
          <a:xfrm>
            <a:off x="5682976" y="4182768"/>
            <a:ext cx="1414920" cy="452099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3" name="Text Box 194"/>
          <p:cNvSpPr txBox="1">
            <a:spLocks/>
          </p:cNvSpPr>
          <p:nvPr/>
        </p:nvSpPr>
        <p:spPr>
          <a:xfrm>
            <a:off x="6030501" y="4116281"/>
            <a:ext cx="713548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>
            <a:solidFill>
              <a:srgbClr val="B9B9B9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TRAZAS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4" name="Text Box 195"/>
          <p:cNvSpPr txBox="1">
            <a:spLocks/>
          </p:cNvSpPr>
          <p:nvPr/>
        </p:nvSpPr>
        <p:spPr>
          <a:xfrm>
            <a:off x="5766182" y="4303418"/>
            <a:ext cx="1260376" cy="20462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LOGUEO</a:t>
            </a:r>
          </a:p>
        </p:txBody>
      </p:sp>
      <p:sp>
        <p:nvSpPr>
          <p:cNvPr id="85" name="Text Box 205"/>
          <p:cNvSpPr>
            <a:spLocks/>
          </p:cNvSpPr>
          <p:nvPr/>
        </p:nvSpPr>
        <p:spPr>
          <a:xfrm>
            <a:off x="7428237" y="4219076"/>
            <a:ext cx="4589395" cy="610760"/>
          </a:xfrm>
          <a:prstGeom prst="rect">
            <a:avLst/>
          </a:prstGeom>
          <a:solidFill>
            <a:schemeClr val="bg1"/>
          </a:solidFill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6" name="Text Box 206"/>
          <p:cNvSpPr txBox="1">
            <a:spLocks/>
          </p:cNvSpPr>
          <p:nvPr/>
        </p:nvSpPr>
        <p:spPr>
          <a:xfrm>
            <a:off x="7572069" y="4149821"/>
            <a:ext cx="2067104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BACK-END TECNOLOGICO</a:t>
            </a:r>
          </a:p>
        </p:txBody>
      </p:sp>
      <p:sp>
        <p:nvSpPr>
          <p:cNvPr id="87" name="Text Box 207"/>
          <p:cNvSpPr>
            <a:spLocks/>
          </p:cNvSpPr>
          <p:nvPr/>
        </p:nvSpPr>
        <p:spPr>
          <a:xfrm>
            <a:off x="7572069" y="4444082"/>
            <a:ext cx="2393225" cy="28933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AUTENTICACION Y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PERFILAMIENTO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8" name="Text Box 208"/>
          <p:cNvSpPr>
            <a:spLocks/>
          </p:cNvSpPr>
          <p:nvPr/>
        </p:nvSpPr>
        <p:spPr>
          <a:xfrm>
            <a:off x="10050606" y="4444082"/>
            <a:ext cx="897456" cy="28933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CORREO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9" name="Text Box 227"/>
          <p:cNvSpPr>
            <a:spLocks/>
          </p:cNvSpPr>
          <p:nvPr/>
        </p:nvSpPr>
        <p:spPr>
          <a:xfrm>
            <a:off x="4253960" y="2628619"/>
            <a:ext cx="1010688" cy="1455737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0" name="Text Box 228"/>
          <p:cNvSpPr txBox="1">
            <a:spLocks/>
          </p:cNvSpPr>
          <p:nvPr/>
        </p:nvSpPr>
        <p:spPr>
          <a:xfrm>
            <a:off x="4185161" y="2511905"/>
            <a:ext cx="1154722" cy="289019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PLAT. AUTOSERVICIO</a:t>
            </a:r>
          </a:p>
        </p:txBody>
      </p:sp>
      <p:sp>
        <p:nvSpPr>
          <p:cNvPr id="91" name="Text Box 242"/>
          <p:cNvSpPr>
            <a:spLocks/>
          </p:cNvSpPr>
          <p:nvPr/>
        </p:nvSpPr>
        <p:spPr>
          <a:xfrm>
            <a:off x="4339732" y="3158765"/>
            <a:ext cx="839143" cy="290903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MÓVILES</a:t>
            </a:r>
            <a:endParaRPr lang="en-US" sz="6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2" name="Text Box 263"/>
          <p:cNvSpPr txBox="1">
            <a:spLocks/>
          </p:cNvSpPr>
          <p:nvPr/>
        </p:nvSpPr>
        <p:spPr>
          <a:xfrm>
            <a:off x="5766182" y="3324694"/>
            <a:ext cx="1260376" cy="305317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UTILITARIOS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(MEDIACION)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3" name="Text Box 264"/>
          <p:cNvSpPr txBox="1">
            <a:spLocks/>
          </p:cNvSpPr>
          <p:nvPr/>
        </p:nvSpPr>
        <p:spPr>
          <a:xfrm>
            <a:off x="5766183" y="3696744"/>
            <a:ext cx="1260376" cy="298887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COMUNICACION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(MEDIACION)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4" name="Text Box 208"/>
          <p:cNvSpPr>
            <a:spLocks/>
          </p:cNvSpPr>
          <p:nvPr/>
        </p:nvSpPr>
        <p:spPr>
          <a:xfrm>
            <a:off x="11033374" y="4444082"/>
            <a:ext cx="856611" cy="294072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SMS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39" name="Text Box 184"/>
          <p:cNvSpPr txBox="1">
            <a:spLocks/>
          </p:cNvSpPr>
          <p:nvPr/>
        </p:nvSpPr>
        <p:spPr>
          <a:xfrm>
            <a:off x="5766182" y="2546341"/>
            <a:ext cx="1260376" cy="33972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ACTIVIDADES</a:t>
            </a:r>
          </a:p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(MEDIACION)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40" name="Text Box 141"/>
          <p:cNvSpPr>
            <a:spLocks/>
          </p:cNvSpPr>
          <p:nvPr/>
        </p:nvSpPr>
        <p:spPr>
          <a:xfrm>
            <a:off x="10786030" y="1979069"/>
            <a:ext cx="1051247" cy="294452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 VISTA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41" name="Text Box 141"/>
          <p:cNvSpPr>
            <a:spLocks/>
          </p:cNvSpPr>
          <p:nvPr/>
        </p:nvSpPr>
        <p:spPr>
          <a:xfrm>
            <a:off x="10786029" y="2328938"/>
            <a:ext cx="1051248" cy="25574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CAPTACIONES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10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6939</TotalTime>
  <Words>1053</Words>
  <Application>Microsoft Macintosh PowerPoint</Application>
  <PresentationFormat>Panorámica</PresentationFormat>
  <Paragraphs>353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41" baseType="lpstr">
      <vt:lpstr>Calibri</vt:lpstr>
      <vt:lpstr>ＭＳ 明朝</vt:lpstr>
      <vt:lpstr>Times</vt:lpstr>
      <vt:lpstr>Times New Roman</vt:lpstr>
      <vt:lpstr>Wingdings 3</vt:lpstr>
      <vt:lpstr>Arial</vt:lpstr>
      <vt:lpstr>Faceta</vt:lpstr>
      <vt:lpstr>DESARROLLO DE APLICACIÓN  BANCA MÓVIL PARA BANCO DE CHILE</vt:lpstr>
      <vt:lpstr>Índice</vt:lpstr>
      <vt:lpstr>Introducción</vt:lpstr>
      <vt:lpstr>Antecedentes Generales</vt:lpstr>
      <vt:lpstr>Descripción de la Empresa</vt:lpstr>
      <vt:lpstr>Descripción de la Empresa</vt:lpstr>
      <vt:lpstr>Descripción de la Empresa (II)</vt:lpstr>
      <vt:lpstr>Análisis del Problema</vt:lpstr>
      <vt:lpstr>Análisis del Problema</vt:lpstr>
      <vt:lpstr>Análisis del Problema (II)</vt:lpstr>
      <vt:lpstr>Análisis del Problema (III)</vt:lpstr>
      <vt:lpstr>Análisis del Problema (IV)</vt:lpstr>
      <vt:lpstr>Análisis del Problema (V)</vt:lpstr>
      <vt:lpstr>Metodología de Trabajo</vt:lpstr>
      <vt:lpstr>Metodología de Trabajo (II)</vt:lpstr>
      <vt:lpstr>Metodología de Trabajo (III)</vt:lpstr>
      <vt:lpstr>Metodología de Trabajo (IV)</vt:lpstr>
      <vt:lpstr>Metodología de Trabajo (V)</vt:lpstr>
      <vt:lpstr>Metodología de Trabajo (VI)</vt:lpstr>
      <vt:lpstr>Construcción del Sistema</vt:lpstr>
      <vt:lpstr>Construcción del Sistema</vt:lpstr>
      <vt:lpstr>Construcción del Sistema (II)</vt:lpstr>
      <vt:lpstr>Construcción del Sistema (III)</vt:lpstr>
      <vt:lpstr>Construcción del Sistema (IV)</vt:lpstr>
      <vt:lpstr>Construcción del Sistema (V)</vt:lpstr>
      <vt:lpstr>Construcción del Sistema (VI)</vt:lpstr>
      <vt:lpstr>Construcción del Sistema (VII)</vt:lpstr>
      <vt:lpstr>Construcción del Sistema (VIII)</vt:lpstr>
      <vt:lpstr>Puesta en Marcha</vt:lpstr>
      <vt:lpstr>Puesta en Marcha</vt:lpstr>
      <vt:lpstr>Puesta en Marcha (II)</vt:lpstr>
      <vt:lpstr>Demostración</vt:lpstr>
      <vt:lpstr>Conclusiones</vt:lpstr>
      <vt:lpstr>DESARROLLO DE APLICACIÓN  BANCA MÓVIL PARA BANCO DE CHILE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APLICACIÓN BANCA MÓVIL PARA BANCO DE CHILE</dc:title>
  <dc:creator>Sergio Cerda Zúñiga</dc:creator>
  <cp:lastModifiedBy>Sergio Cerda Zúñiga</cp:lastModifiedBy>
  <cp:revision>54</cp:revision>
  <dcterms:created xsi:type="dcterms:W3CDTF">2015-07-26T21:28:43Z</dcterms:created>
  <dcterms:modified xsi:type="dcterms:W3CDTF">2015-08-08T00:55:13Z</dcterms:modified>
</cp:coreProperties>
</file>